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18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4DEA632-E2C6-4F8D-97AB-1B8F16A16A0A}">
          <p14:sldIdLst>
            <p14:sldId id="256"/>
            <p14:sldId id="2496"/>
            <p14:sldId id="2545"/>
            <p14:sldId id="2546"/>
            <p14:sldId id="2547"/>
            <p14:sldId id="2548"/>
            <p14:sldId id="2549"/>
            <p14:sldId id="2550"/>
            <p14:sldId id="2552"/>
            <p14:sldId id="2564"/>
          </p14:sldIdLst>
        </p14:section>
        <p14:section name="교육과정" id="{1929C56E-9881-44AA-8E42-196EC967E37A}">
          <p14:sldIdLst>
            <p14:sldId id="2490"/>
            <p14:sldId id="2529"/>
            <p14:sldId id="2531"/>
            <p14:sldId id="2532"/>
          </p14:sldIdLst>
        </p14:section>
        <p14:section name="교육과정" id="{32570A38-BFA7-48D5-AC99-81FA9B423C4C}">
          <p14:sldIdLst>
            <p14:sldId id="2533"/>
            <p14:sldId id="2534"/>
            <p14:sldId id="2535"/>
            <p14:sldId id="2536"/>
          </p14:sldIdLst>
        </p14:section>
        <p14:section name="교육과정" id="{ED605956-F698-476E-8876-485380BB857B}">
          <p14:sldIdLst>
            <p14:sldId id="2537"/>
            <p14:sldId id="2538"/>
            <p14:sldId id="2539"/>
            <p14:sldId id="2540"/>
          </p14:sldIdLst>
        </p14:section>
        <p14:section name="교육과정" id="{85CAF41B-8C89-461C-91B9-B9514727A777}">
          <p14:sldIdLst>
            <p14:sldId id="2541"/>
            <p14:sldId id="2542"/>
            <p14:sldId id="2543"/>
            <p14:sldId id="2553"/>
            <p14:sldId id="2544"/>
          </p14:sldIdLst>
        </p14:section>
        <p14:section name="교육과정" id="{0EE0E26C-A4B5-4E49-91D2-C1D155A4550D}">
          <p14:sldIdLst>
            <p14:sldId id="2554"/>
            <p14:sldId id="2555"/>
            <p14:sldId id="2556"/>
            <p14:sldId id="2559"/>
            <p14:sldId id="2560"/>
            <p14:sldId id="2561"/>
            <p14:sldId id="2562"/>
            <p14:sldId id="2563"/>
          </p14:sldIdLst>
        </p14:section>
        <p14:section name="5. 현업 문제 PBL 멘토링 교육" id="{C21171B3-BA3E-4CFF-8C3C-433F9E7A99CB}">
          <p14:sldIdLst>
            <p14:sldId id="2492"/>
            <p14:sldId id="2495"/>
            <p14:sldId id="2518"/>
            <p14:sldId id="2509"/>
            <p14:sldId id="2510"/>
            <p14:sldId id="2511"/>
            <p14:sldId id="2512"/>
            <p14:sldId id="2514"/>
            <p14:sldId id="2513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E67"/>
    <a:srgbClr val="5B567F"/>
    <a:srgbClr val="5661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4660"/>
  </p:normalViewPr>
  <p:slideViewPr>
    <p:cSldViewPr snapToGrid="0">
      <p:cViewPr varScale="1">
        <p:scale>
          <a:sx n="90" d="100"/>
          <a:sy n="90" d="100"/>
        </p:scale>
        <p:origin x="8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39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3F82C-9983-4F8B-9C62-BE5E6D2FCD5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58E1B-0C55-427B-9D9C-AAB38B1E2A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400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D03A29-8A37-491C-AA17-990CC986EFC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5320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BEBEE-6BC4-2524-7D6B-6865519C8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A2182A9-E550-D43B-0F2D-8482A44AEC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A198311-4454-A211-5F3B-B95CB36B1F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D9499D-3D64-8DFD-07A3-C2E7F5D40D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9525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D66FE-18EA-0EB5-51F7-CA708D653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369323-F5E1-A3EB-CB74-710CF9AD37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91C0940-1A51-9447-3208-47FAABBE3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B53F47-5E6D-DDA8-568F-C72B963901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38725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42B32-6172-C430-8E8B-4489ADB41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6D10A9-39CD-2364-8E0B-E6FBAFC548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F7A8284-A971-B1B7-AD2F-8E01CEF0F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B96207-0422-00A1-8F79-1645DB070E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9476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C274A-9F86-3C89-8DD5-132B0A618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D68139-6F07-6265-183B-F4860BCA99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725AB19-8958-0A8A-2244-B22FCDF5A1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80BDF8-8B02-FE6D-42EC-88DE2FAC48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70486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6D03C-F924-7829-B409-2D1B79A81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317F76-500B-2D44-26A1-F8BE94C82F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AF1BDB-CD78-E23D-FBD1-4457DCC2F9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80613B-0CF8-29F1-9249-90CE1B7D27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8102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7959E-BD82-4DA4-79C1-58D137B8C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804125-7F6F-AB95-DF45-55ACDDCE8E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D200C6-E441-C889-C196-2818E8BC3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329120-1A8E-CC19-1766-694BCE18AD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18130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DB65E-D7DB-3A2B-2DF9-A931169FB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510ECA-5719-B0CF-10AC-1DB11E1DF7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AE39FF-9F6C-D8F2-80EC-C9795AABAC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F507F9-4B4D-E437-FB32-448499FFAF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2121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3D7A3-2439-49DA-B2D7-245F773C5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196C22-75DC-F316-099A-93DAD50A11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3DFDB7-AF55-E562-D2C5-81A6283B9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5212F2-50E5-2910-C3EF-E5E0E8CB37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91362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4A940-D74A-3E0C-66C8-6DD81F4CC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351427-091A-837D-6F6D-31EA6D126C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AA859D-F394-AF45-E1DE-CE1CCBA95A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62B9EC-1764-ED43-49B3-9559083927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0335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4EA7A-C137-77CE-1D5F-3A4F0B8E8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CD8446-6728-8948-C466-93E305880C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41AB9D4-4E99-931C-6995-A972A6D13A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F88365-61D7-C257-D78E-D4294C759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1774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54144-AA8D-0571-419B-C57A3AB1F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8B5B3E-00A0-886B-743F-DD74F5B168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30A522-BE17-A11A-FE91-1D63FA4E12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E31140-D2C0-EBAD-4F69-12E5E508F1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19938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73741-9615-618C-8C3E-0357FA31B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2875C-D5B2-2891-6CDE-F7DBF638C5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042546C-2AEE-D26A-128C-D7D85DC33B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B69711-535D-9143-3F28-33565713AA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9791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35EDB-7E50-10B4-0C93-85BF26111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31636B2-F41C-8C97-CA79-5CF846B6D6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CDCB5D4-68D0-F0CF-F001-7C05FCD0FC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D01057-338B-7638-3C1E-BFFB93BBAD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16218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6B6FB-4B1F-51CE-9E2B-B838C8EE7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E4BE9BB-5342-4413-F38E-371EB418E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657F617-2376-FC5A-6712-D6277EE9B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B108A0-C323-1E64-814D-2368A5FC95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78174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F6321-65E8-1BF2-D9F1-1D0CF97B1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81E1567-D3F6-5676-A834-14466BF022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0C79BC2-F3EA-4ECF-0A7F-76F94974C1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F8C487-BFE7-E67D-CAF9-4D6D336463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26980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DFD5B-16DF-971B-B418-EFE2B8DD7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A5F579-37DE-759E-A774-42966372CE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D3087B-868E-6AE3-E35C-61E1515CC2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9A76BD-7FD2-AEE1-DEE4-103DD29D99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32343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BA6A8-4DAA-D11D-E951-649DCEC7F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318039-4EDE-F3F3-650F-AA48BAF76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71796E-D26A-0032-7EB9-B7745AD90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C13BB5-7836-84D5-0C6C-FDF7C29EF7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34587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4BACB-DD84-7F5A-E608-2BE8C9D84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78DEC6-0E77-355D-5ED4-AAFEFA7CFC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9AD5141-D1CF-525A-EF8E-76CA48649C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8CB6B4-1888-E74B-A62B-B876EB8085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88082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2BFBB-EB28-D5D2-5F75-7A15E34DF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E8B92F-BC00-1C06-7E01-1E7FF1F459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25A421-4E96-9C84-3E94-F5E3FD019A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9B4742-B4B8-084C-08D3-09973C29AB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59008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55064-B44A-0E43-CB0A-8B62B904D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ED0C527-60C6-6C87-6412-2D6BC458BF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3CCD2C2-A14D-DB9E-7DFC-753921D38A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DE7B30-203B-9D58-0494-8F631A77A3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32368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374BD-3C99-3A3B-EC91-B13845BA5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1BA3F8-6D8C-EED7-3FB8-CAE0AE64F1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732402-D490-DFC1-E9AF-733478E0F0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B6EDC3-314E-E6D9-E4BB-C5C1D2D30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1150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177D3-A95C-0665-DB49-950857D17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05071F-BDE0-4897-1BCE-65A3EA7FD9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C2C195-09C2-42A3-8723-FE8A96BCCC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C1B197-1220-AD7C-6FC1-3EE3EA05CD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924062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28465-4565-D310-CF4B-D5A137BEC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61C7E21-81B6-C0E4-4CA2-9831FED56E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F969E70-6AA1-0A17-B242-9CD741D9E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DDB172-870F-8A15-8C91-6CEFE464D4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07093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AEDE0-B0EF-77C6-84E1-1002C7B2F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8C684F-C49E-928D-F018-060D90341F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B59193-0B71-A618-56DD-60EDDD44F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4DEFD7-57B0-E045-5B79-AA2B2246DB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03668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0BED9-F371-B9C7-8690-6A53A0B1B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1745C21-CF04-603D-9D41-5BDB63DA4F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C27C3B-B25C-0B5D-F70C-42E952C7C7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C92480-7762-F90D-AADA-33DA7B80D0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103269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53C32-15DD-5698-EAE9-B1BE37513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E51024-F464-D803-5356-64EBCA6470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9766BB-9A01-7C05-FE11-C6BB5DF98B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46173F-E28F-A18C-DB0A-63B84BC408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585405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4B045-0E01-7A7E-FB60-C7659DD0F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270F6E-36CD-8C7E-EEB5-8F59526D34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8359A3F-84E0-8B29-8D9F-6E1FCC8CA1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3ED19D-32C4-CCDB-93B2-7973A29E07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978508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6B191-DA33-0F52-1C4B-BA873A620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2D6BBD-1D49-7267-D44D-B9EBB4D5C8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F0A34C-F510-8272-DF6D-9AC455BB4F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54854E-B665-B593-01C0-91173955E1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48405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0E098-D8E9-838E-737E-52F6D12E5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50FC37-13C5-C6EE-895E-C7E34B8A9D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F28DB1-B2DA-AD09-D97D-FED483D2AC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C5A40E-EA05-9EAA-902E-63F82F68BA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76729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2CD97-78AC-3539-6799-A9064A6B3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893E78E-35C2-11EE-0A8B-81C4529008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EA33B8-7D49-24EE-9CE0-D4B7A0D9B2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DF253B-765F-3780-656B-7C34EE3B30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45869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5A7FC-B206-08EB-27A1-321127ECD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6F6467-8912-E74D-0837-C9C553B039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7A4F97F-9DBE-B093-349E-47E1DA131B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024300-56D8-E4B8-4CE4-5D0F69C64B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3649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12D8C-1B8A-06EC-6F46-A71BA6E87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F553981-F047-19AB-B9EA-64D602D1B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ABEDAA-5966-ECEE-53D7-D7BC398197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FA5EDD-8C7B-AEEC-2F98-12FFB28478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4133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47B49-46EB-53E3-985C-2249BCCF4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FA4081C-5D6A-B9A3-F249-8E793AD8AA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55C1B43-B772-6891-B717-BBC487B76C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F94292-CB15-21DF-C849-C36356B620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4518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A1334-BD9B-58FC-76E8-CCA10D2E4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19C140-C483-BD78-ED9C-FD0E52BA5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0D4984-A428-8238-8DD3-EFC17B948D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30A5C4-00A8-F783-A29E-2B7D3ECFAC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8335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B988B-DF44-1395-C6DE-5119E9FFB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69DB93-29D3-B3C9-B394-C6009D130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D0F183A-E239-37C6-56FA-E1543BAB8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9944B9-D54E-DF48-53E7-374E3B1E9E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7922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DA04D-4A10-8977-F132-692BA7635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902F10-FEEF-57E3-11AE-D047CAE90D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DF4856-A279-09F1-3512-3826224C75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D4BFE5-F067-170C-500F-4392222EAD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949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DE16F-1A05-1DF4-9842-E7D3ADDEF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6272239-3133-911F-7521-344ED689F3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DEFC0C-FC8F-D89A-4816-451F726A19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29D984-BE86-B919-DF14-604682433D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6588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973602-0913-0573-09B3-DCB2C19DE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6C778E-CF00-3C2F-7F5F-5F9B5549F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7B29CD-1489-354F-8B47-E28C3BEEC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D3C32E-4EE9-4D79-9AFF-042FA431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A69D4A-EB01-DBBE-3B33-157742B0B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015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02155E-C5C8-059B-8A05-64F430BA5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FDF975-92C6-724C-45E1-6FADB384D9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5E27C6-76A4-2176-26AE-2E8E9C8AA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79ECB9-DE15-EBD3-1CFE-59CD518A2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91D5B0-1DE2-03C2-C0AB-C4D8375D8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558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1181378-DADB-BF10-2E12-D7E138C404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5B52A4-22BD-F505-A054-EC1D6E2ADD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2C84B2-DE4F-4000-5EA5-7C9DD7CD2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306FAA-77C5-23DA-ABA4-06D17FC76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19FE24-9363-87C0-8044-CC53A27B8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208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커리큘럼_상세 커리큘럼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8">
            <a:extLst>
              <a:ext uri="{FF2B5EF4-FFF2-40B4-BE49-F238E27FC236}">
                <a16:creationId xmlns:a16="http://schemas.microsoft.com/office/drawing/2014/main" id="{61F7B32C-D00F-CDA7-CCB7-9424CD768B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3385" y="338260"/>
            <a:ext cx="8758109" cy="3966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커리큘럼</a:t>
            </a:r>
          </a:p>
        </p:txBody>
      </p:sp>
      <p:sp>
        <p:nvSpPr>
          <p:cNvPr id="7" name="텍스트 개체 틀 60">
            <a:extLst>
              <a:ext uri="{FF2B5EF4-FFF2-40B4-BE49-F238E27FC236}">
                <a16:creationId xmlns:a16="http://schemas.microsoft.com/office/drawing/2014/main" id="{7AF35CEB-6702-9ADA-47B9-2370D9C550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3385" y="769150"/>
            <a:ext cx="7096384" cy="26161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 b="0" i="0">
                <a:solidFill>
                  <a:schemeClr val="tx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  <a:lvl2pPr>
              <a:defRPr sz="1400" b="0" i="0">
                <a:solidFill>
                  <a:schemeClr val="tx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>
              <a:defRPr sz="1400" b="0" i="0">
                <a:solidFill>
                  <a:schemeClr val="tx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3pPr>
            <a:lvl4pPr>
              <a:defRPr sz="1400" b="0" i="0">
                <a:solidFill>
                  <a:schemeClr val="tx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4pPr>
            <a:lvl5pPr>
              <a:defRPr sz="1400" b="0" i="0">
                <a:solidFill>
                  <a:schemeClr val="tx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5pPr>
          </a:lstStyle>
          <a:p>
            <a:pPr lvl="0"/>
            <a:r>
              <a:rPr kumimoji="1" lang="ko-KR" altLang="en-US" dirty="0"/>
              <a:t>상세 커리큘럼</a:t>
            </a:r>
          </a:p>
        </p:txBody>
      </p:sp>
      <p:sp>
        <p:nvSpPr>
          <p:cNvPr id="8" name="텍스트 개체 틀 58">
            <a:extLst>
              <a:ext uri="{FF2B5EF4-FFF2-40B4-BE49-F238E27FC236}">
                <a16:creationId xmlns:a16="http://schemas.microsoft.com/office/drawing/2014/main" id="{6652A889-B3B4-8766-BEC5-184E8F2E4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8267" y="338260"/>
            <a:ext cx="628489" cy="3966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 i="0"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00</a:t>
            </a:r>
            <a:endParaRPr kumimoji="1" lang="ko-KR" altLang="en-US" dirty="0"/>
          </a:p>
        </p:txBody>
      </p:sp>
      <p:sp>
        <p:nvSpPr>
          <p:cNvPr id="2" name="그림 개체 틀 67">
            <a:extLst>
              <a:ext uri="{FF2B5EF4-FFF2-40B4-BE49-F238E27FC236}">
                <a16:creationId xmlns:a16="http://schemas.microsoft.com/office/drawing/2014/main" id="{1EDBE81E-424D-E8F8-4A1F-42EA5B4424C5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390968" y="1198242"/>
            <a:ext cx="11418739" cy="48027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80000" tIns="72000" rIns="180000" anchor="ctr" anchorCtr="0"/>
          <a:lstStyle>
            <a:lvl1pPr marL="0" indent="0" algn="l">
              <a:buNone/>
              <a:defRPr sz="1600" b="1" i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kumimoji="1" lang="ko-KR" altLang="en-US" dirty="0"/>
              <a:t>교육 과정 제목 한 줄 작성 </a:t>
            </a:r>
            <a:r>
              <a:rPr kumimoji="1" lang="en-US" altLang="ko-KR" dirty="0"/>
              <a:t>-</a:t>
            </a:r>
            <a:r>
              <a:rPr kumimoji="1" lang="ko-KR" altLang="en-US" dirty="0"/>
              <a:t>없다면 삭제하고 표는 보기 좋은 위치로 재배치 해주세요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9454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C6DE0-6AFE-1688-ED92-61251B7E8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BD296D-8FB0-0F7F-8D31-D0737C551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676F91-B553-9B81-3EC5-A2F248A9B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798D56-44AC-6018-3612-A5F90A98A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A79F5-6754-D63E-991C-691DB6C31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0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D2F91-7DAD-613B-587B-CBF126D43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8327E5-F443-2A43-0BE6-6C7B26CF2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AAA5DE-32FF-1F12-0D58-45390931D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E14D8D-AD1E-5DD6-C431-64D5AD4F9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FA7704-7BCD-AA40-D342-D5AEE74CA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61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43356-E914-D256-C8B7-CEC5EEBD9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158DE7-0ADD-3153-987B-99724FF43D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073E3F-AC22-C1E8-B5FD-06B2692161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00FFA0-F005-90DB-6ED4-A415174D8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439EDB-7279-99D9-6637-AD676FEA9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70E1D7-5CE9-502B-2A5C-7C7D01795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282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C28B7-1A94-834A-8956-A74F20861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2E2C8C-E5CB-9746-6EC8-7F09541EF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4DF962-B994-E62B-38C5-22992EE4FE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5AB24C-F070-3B25-E0CF-EC389BE118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2014C44-4492-9E59-A852-FDD6615AC2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6BBDD98-8CAB-18E5-60A5-27DD42D85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5BEA2B-C929-91C2-C441-844A8AB65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A53FD5-6C64-762F-B8D1-BB1275448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093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3808-B705-9F03-D688-7802E8997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1A027D-09CF-54CA-AD75-547BBE912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9D0D5A-4C1A-B34B-5789-7FFDCAAFA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095C8F-18EE-DC59-705B-2109F010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810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9F0F0DB-FE54-75D1-27DE-70CF48DF3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DA6B04E-F809-C280-0B33-03230375B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D86CDC-3BD0-A801-C198-C43DBDDA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491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4FFA99-CAF6-0784-C092-0D26739CB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858D3F-0338-A001-296A-B67F03E0D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1DDA89-84EB-4551-ADAB-8DB31459EC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0978F4-FBE0-E70D-BE54-AC34A40EE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395483-D372-6A20-86AC-7E62305BF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62B05A-5333-D453-3F0D-A742DF6AB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072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213357-4CF4-B52A-21B9-14FEA82E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DA4549E-D629-E70B-E7BC-0BF8C4A29F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CAEE35-D934-930E-3D11-42F29CBD53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E1C319-5D3E-9218-318B-54D97A899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EE98A2-9499-16A1-22CC-EF2CB60CF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198B2C-440A-BF7A-DA56-6155BEC79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783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AACF041-EA3B-1BA7-228B-DADA855B1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2248C2-9DF5-0ABB-89FF-AB4FCC305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3DEF54-A1B7-0A65-9FF0-EA229BCA93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F111E5-48FC-2339-A529-8DD09E142F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37DDE3-217E-E20F-4042-129701F176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678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38.xml.rels><?xml version="1.0" encoding="UTF-8" standalone="yes"?>
<Relationships xmlns="http://schemas.openxmlformats.org/package/2006/relationships"><Relationship Id="rId3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63759-C75E-3009-EF50-7EFD37E66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34366D4-A301-152B-BD08-12FB8BE631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현업 문제 </a:t>
            </a:r>
            <a:r>
              <a:rPr lang="en-US" altLang="ko-KR" dirty="0"/>
              <a:t>PBL </a:t>
            </a:r>
            <a:r>
              <a:rPr lang="ko-KR" altLang="en-US" dirty="0"/>
              <a:t>멘토링 교육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A0EE39-8A5C-EBB8-6C33-2E7441D340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05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C678F0C1-2E40-D233-8B44-C28718D1F648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90968" y="935699"/>
            <a:ext cx="11418739" cy="480270"/>
          </a:xfrm>
        </p:spPr>
        <p:txBody>
          <a:bodyPr/>
          <a:lstStyle/>
          <a:p>
            <a:r>
              <a:rPr kumimoji="1"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AI </a:t>
            </a:r>
            <a:r>
              <a:rPr kumimoji="1"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활용 수준</a:t>
            </a:r>
            <a:r>
              <a:rPr kumimoji="1"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Tool </a:t>
            </a:r>
            <a:r>
              <a:rPr kumimoji="1"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 지식에 상관 없이 수준 높은 결과물 도출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9ABF49-9C81-34F5-AED9-A9CE64134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288" y="361520"/>
            <a:ext cx="2000250" cy="27622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0DC8745-51FC-BD9F-25ED-314148BA19F3}"/>
              </a:ext>
            </a:extLst>
          </p:cNvPr>
          <p:cNvGrpSpPr/>
          <p:nvPr/>
        </p:nvGrpSpPr>
        <p:grpSpPr>
          <a:xfrm>
            <a:off x="939761" y="2002963"/>
            <a:ext cx="10422364" cy="4154080"/>
            <a:chOff x="883811" y="1871539"/>
            <a:chExt cx="10422364" cy="415408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D94C871-8AAD-7082-1A67-17A13CEFD7AE}"/>
                </a:ext>
              </a:extLst>
            </p:cNvPr>
            <p:cNvGrpSpPr/>
            <p:nvPr/>
          </p:nvGrpSpPr>
          <p:grpSpPr>
            <a:xfrm>
              <a:off x="4462066" y="1871539"/>
              <a:ext cx="3293350" cy="4154080"/>
              <a:chOff x="1220455" y="2035954"/>
              <a:chExt cx="2831489" cy="4001843"/>
            </a:xfrm>
            <a:effectLst>
              <a:outerShdw blurRad="152400" algn="ctr" rotWithShape="0">
                <a:srgbClr val="B0142A">
                  <a:alpha val="20000"/>
                </a:srgbClr>
              </a:outerShdw>
            </a:effectLst>
          </p:grpSpPr>
          <p:sp>
            <p:nvSpPr>
              <p:cNvPr id="201" name="사각형: 둥근 모서리 66">
                <a:extLst>
                  <a:ext uri="{FF2B5EF4-FFF2-40B4-BE49-F238E27FC236}">
                    <a16:creationId xmlns:a16="http://schemas.microsoft.com/office/drawing/2014/main" id="{E6081B55-79D7-8720-160A-ED83C07A4683}"/>
                  </a:ext>
                </a:extLst>
              </p:cNvPr>
              <p:cNvSpPr/>
              <p:nvPr/>
            </p:nvSpPr>
            <p:spPr>
              <a:xfrm>
                <a:off x="1220455" y="2054426"/>
                <a:ext cx="2806954" cy="3983371"/>
              </a:xfrm>
              <a:prstGeom prst="roundRect">
                <a:avLst>
                  <a:gd name="adj" fmla="val 9757"/>
                </a:avLst>
              </a:prstGeom>
              <a:solidFill>
                <a:schemeClr val="bg1"/>
              </a:solidFill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solidFill>
                      <a:srgbClr val="F07C8D">
                        <a:alpha val="0"/>
                      </a:srgb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Noto Sans CJK KR Medium"/>
                </a:endParaRPr>
              </a:p>
            </p:txBody>
          </p:sp>
          <p:sp>
            <p:nvSpPr>
              <p:cNvPr id="202" name="사각형: 둥근 모서리 31">
                <a:extLst>
                  <a:ext uri="{FF2B5EF4-FFF2-40B4-BE49-F238E27FC236}">
                    <a16:creationId xmlns:a16="http://schemas.microsoft.com/office/drawing/2014/main" id="{2F8240CB-7C0B-856E-756B-4A29E555008B}"/>
                  </a:ext>
                </a:extLst>
              </p:cNvPr>
              <p:cNvSpPr/>
              <p:nvPr/>
            </p:nvSpPr>
            <p:spPr>
              <a:xfrm>
                <a:off x="1221070" y="2035954"/>
                <a:ext cx="2808966" cy="288119"/>
              </a:xfrm>
              <a:custGeom>
                <a:avLst/>
                <a:gdLst>
                  <a:gd name="connsiteX0" fmla="*/ 0 w 2536614"/>
                  <a:gd name="connsiteY0" fmla="*/ 263960 h 4898166"/>
                  <a:gd name="connsiteX1" fmla="*/ 263960 w 2536614"/>
                  <a:gd name="connsiteY1" fmla="*/ 0 h 4898166"/>
                  <a:gd name="connsiteX2" fmla="*/ 2272654 w 2536614"/>
                  <a:gd name="connsiteY2" fmla="*/ 0 h 4898166"/>
                  <a:gd name="connsiteX3" fmla="*/ 2536614 w 2536614"/>
                  <a:gd name="connsiteY3" fmla="*/ 263960 h 4898166"/>
                  <a:gd name="connsiteX4" fmla="*/ 2536614 w 2536614"/>
                  <a:gd name="connsiteY4" fmla="*/ 4634206 h 4898166"/>
                  <a:gd name="connsiteX5" fmla="*/ 2272654 w 2536614"/>
                  <a:gd name="connsiteY5" fmla="*/ 4898166 h 4898166"/>
                  <a:gd name="connsiteX6" fmla="*/ 263960 w 2536614"/>
                  <a:gd name="connsiteY6" fmla="*/ 4898166 h 4898166"/>
                  <a:gd name="connsiteX7" fmla="*/ 0 w 2536614"/>
                  <a:gd name="connsiteY7" fmla="*/ 4634206 h 4898166"/>
                  <a:gd name="connsiteX8" fmla="*/ 0 w 2536614"/>
                  <a:gd name="connsiteY8" fmla="*/ 263960 h 4898166"/>
                  <a:gd name="connsiteX0" fmla="*/ 2272654 w 2536614"/>
                  <a:gd name="connsiteY0" fmla="*/ 4898166 h 4989606"/>
                  <a:gd name="connsiteX1" fmla="*/ 263960 w 2536614"/>
                  <a:gd name="connsiteY1" fmla="*/ 4898166 h 4989606"/>
                  <a:gd name="connsiteX2" fmla="*/ 0 w 2536614"/>
                  <a:gd name="connsiteY2" fmla="*/ 4634206 h 4989606"/>
                  <a:gd name="connsiteX3" fmla="*/ 0 w 2536614"/>
                  <a:gd name="connsiteY3" fmla="*/ 263960 h 4989606"/>
                  <a:gd name="connsiteX4" fmla="*/ 263960 w 2536614"/>
                  <a:gd name="connsiteY4" fmla="*/ 0 h 4989606"/>
                  <a:gd name="connsiteX5" fmla="*/ 2272654 w 2536614"/>
                  <a:gd name="connsiteY5" fmla="*/ 0 h 4989606"/>
                  <a:gd name="connsiteX6" fmla="*/ 2536614 w 2536614"/>
                  <a:gd name="connsiteY6" fmla="*/ 263960 h 4989606"/>
                  <a:gd name="connsiteX7" fmla="*/ 2536614 w 2536614"/>
                  <a:gd name="connsiteY7" fmla="*/ 4634206 h 4989606"/>
                  <a:gd name="connsiteX8" fmla="*/ 2364094 w 2536614"/>
                  <a:gd name="connsiteY8" fmla="*/ 4989606 h 4989606"/>
                  <a:gd name="connsiteX0" fmla="*/ 2272654 w 2536614"/>
                  <a:gd name="connsiteY0" fmla="*/ 4898166 h 4898166"/>
                  <a:gd name="connsiteX1" fmla="*/ 263960 w 2536614"/>
                  <a:gd name="connsiteY1" fmla="*/ 4898166 h 4898166"/>
                  <a:gd name="connsiteX2" fmla="*/ 0 w 2536614"/>
                  <a:gd name="connsiteY2" fmla="*/ 4634206 h 4898166"/>
                  <a:gd name="connsiteX3" fmla="*/ 0 w 2536614"/>
                  <a:gd name="connsiteY3" fmla="*/ 263960 h 4898166"/>
                  <a:gd name="connsiteX4" fmla="*/ 263960 w 2536614"/>
                  <a:gd name="connsiteY4" fmla="*/ 0 h 4898166"/>
                  <a:gd name="connsiteX5" fmla="*/ 2272654 w 2536614"/>
                  <a:gd name="connsiteY5" fmla="*/ 0 h 4898166"/>
                  <a:gd name="connsiteX6" fmla="*/ 2536614 w 2536614"/>
                  <a:gd name="connsiteY6" fmla="*/ 263960 h 4898166"/>
                  <a:gd name="connsiteX7" fmla="*/ 2536614 w 2536614"/>
                  <a:gd name="connsiteY7" fmla="*/ 4634206 h 4898166"/>
                  <a:gd name="connsiteX0" fmla="*/ 2272654 w 2536614"/>
                  <a:gd name="connsiteY0" fmla="*/ 4898166 h 4898166"/>
                  <a:gd name="connsiteX1" fmla="*/ 263960 w 2536614"/>
                  <a:gd name="connsiteY1" fmla="*/ 4898166 h 4898166"/>
                  <a:gd name="connsiteX2" fmla="*/ 0 w 2536614"/>
                  <a:gd name="connsiteY2" fmla="*/ 4634206 h 4898166"/>
                  <a:gd name="connsiteX3" fmla="*/ 0 w 2536614"/>
                  <a:gd name="connsiteY3" fmla="*/ 263960 h 4898166"/>
                  <a:gd name="connsiteX4" fmla="*/ 263960 w 2536614"/>
                  <a:gd name="connsiteY4" fmla="*/ 0 h 4898166"/>
                  <a:gd name="connsiteX5" fmla="*/ 2272654 w 2536614"/>
                  <a:gd name="connsiteY5" fmla="*/ 0 h 4898166"/>
                  <a:gd name="connsiteX6" fmla="*/ 2536614 w 2536614"/>
                  <a:gd name="connsiteY6" fmla="*/ 263960 h 4898166"/>
                  <a:gd name="connsiteX0" fmla="*/ 263960 w 2536614"/>
                  <a:gd name="connsiteY0" fmla="*/ 4898166 h 4898166"/>
                  <a:gd name="connsiteX1" fmla="*/ 0 w 2536614"/>
                  <a:gd name="connsiteY1" fmla="*/ 4634206 h 4898166"/>
                  <a:gd name="connsiteX2" fmla="*/ 0 w 2536614"/>
                  <a:gd name="connsiteY2" fmla="*/ 263960 h 4898166"/>
                  <a:gd name="connsiteX3" fmla="*/ 263960 w 2536614"/>
                  <a:gd name="connsiteY3" fmla="*/ 0 h 4898166"/>
                  <a:gd name="connsiteX4" fmla="*/ 2272654 w 2536614"/>
                  <a:gd name="connsiteY4" fmla="*/ 0 h 4898166"/>
                  <a:gd name="connsiteX5" fmla="*/ 2536614 w 2536614"/>
                  <a:gd name="connsiteY5" fmla="*/ 263960 h 4898166"/>
                  <a:gd name="connsiteX0" fmla="*/ 0 w 2536614"/>
                  <a:gd name="connsiteY0" fmla="*/ 4634206 h 4634206"/>
                  <a:gd name="connsiteX1" fmla="*/ 0 w 2536614"/>
                  <a:gd name="connsiteY1" fmla="*/ 263960 h 4634206"/>
                  <a:gd name="connsiteX2" fmla="*/ 263960 w 2536614"/>
                  <a:gd name="connsiteY2" fmla="*/ 0 h 4634206"/>
                  <a:gd name="connsiteX3" fmla="*/ 2272654 w 2536614"/>
                  <a:gd name="connsiteY3" fmla="*/ 0 h 4634206"/>
                  <a:gd name="connsiteX4" fmla="*/ 2536614 w 2536614"/>
                  <a:gd name="connsiteY4" fmla="*/ 263960 h 4634206"/>
                  <a:gd name="connsiteX0" fmla="*/ 0 w 2536614"/>
                  <a:gd name="connsiteY0" fmla="*/ 263960 h 263960"/>
                  <a:gd name="connsiteX1" fmla="*/ 263960 w 2536614"/>
                  <a:gd name="connsiteY1" fmla="*/ 0 h 263960"/>
                  <a:gd name="connsiteX2" fmla="*/ 2272654 w 2536614"/>
                  <a:gd name="connsiteY2" fmla="*/ 0 h 263960"/>
                  <a:gd name="connsiteX3" fmla="*/ 2536614 w 2536614"/>
                  <a:gd name="connsiteY3" fmla="*/ 263960 h 263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36614" h="263960">
                    <a:moveTo>
                      <a:pt x="0" y="263960"/>
                    </a:moveTo>
                    <a:cubicBezTo>
                      <a:pt x="0" y="118179"/>
                      <a:pt x="118179" y="0"/>
                      <a:pt x="263960" y="0"/>
                    </a:cubicBezTo>
                    <a:lnTo>
                      <a:pt x="2272654" y="0"/>
                    </a:lnTo>
                    <a:cubicBezTo>
                      <a:pt x="2418435" y="0"/>
                      <a:pt x="2536614" y="118179"/>
                      <a:pt x="2536614" y="263960"/>
                    </a:cubicBezTo>
                  </a:path>
                </a:pathLst>
              </a:custGeom>
              <a:noFill/>
              <a:ln w="34925">
                <a:solidFill>
                  <a:srgbClr val="E83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 anchorCtr="0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4400" b="0" i="0" u="none" strike="noStrike" kern="1200" cap="none" spc="0" normalizeH="0" baseline="0" noProof="0" dirty="0">
                  <a:ln>
                    <a:solidFill>
                      <a:srgbClr val="F07C8D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cxnSp>
            <p:nvCxnSpPr>
              <p:cNvPr id="203" name="직선 연결선 68">
                <a:extLst>
                  <a:ext uri="{FF2B5EF4-FFF2-40B4-BE49-F238E27FC236}">
                    <a16:creationId xmlns:a16="http://schemas.microsoft.com/office/drawing/2014/main" id="{C7EEADFB-36D2-41BA-FD5C-4F3DB2E441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5041" y="3987257"/>
                <a:ext cx="2477782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67FC65B1-B084-17C1-A505-7247C0E93ABE}"/>
                  </a:ext>
                </a:extLst>
              </p:cNvPr>
              <p:cNvSpPr/>
              <p:nvPr/>
            </p:nvSpPr>
            <p:spPr>
              <a:xfrm>
                <a:off x="1221210" y="2329918"/>
                <a:ext cx="2808686" cy="21544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rtlCol="0" anchor="ctr" anchorCtr="0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12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1" i="0" u="none" strike="noStrike" kern="1200" cap="none" spc="0" normalizeH="0" baseline="0" noProof="0" dirty="0">
                    <a:ln>
                      <a:solidFill>
                        <a:srgbClr val="F07C8D">
                          <a:alpha val="0"/>
                        </a:srgbClr>
                      </a:solidFill>
                    </a:ln>
                    <a:solidFill>
                      <a:srgbClr val="E8344E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멘토의 </a:t>
                </a:r>
                <a:r>
                  <a:rPr kumimoji="0" lang="en-US" altLang="ko-KR" sz="1800" b="1" i="0" u="none" strike="noStrike" kern="1200" cap="none" spc="0" normalizeH="0" baseline="0" noProof="0" dirty="0">
                    <a:ln>
                      <a:solidFill>
                        <a:srgbClr val="F07C8D">
                          <a:alpha val="0"/>
                        </a:srgbClr>
                      </a:solidFill>
                    </a:ln>
                    <a:solidFill>
                      <a:srgbClr val="E8344E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’</a:t>
                </a:r>
                <a:r>
                  <a:rPr kumimoji="0" lang="ko-KR" altLang="en-US" sz="1800" b="1" i="0" u="none" strike="noStrike" kern="1200" cap="none" spc="0" normalizeH="0" baseline="0" noProof="0" dirty="0">
                    <a:ln>
                      <a:solidFill>
                        <a:srgbClr val="F07C8D">
                          <a:alpha val="0"/>
                        </a:srgbClr>
                      </a:solidFill>
                    </a:ln>
                    <a:solidFill>
                      <a:srgbClr val="E8344E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찐한 관리</a:t>
                </a:r>
                <a:r>
                  <a:rPr kumimoji="0" lang="en-US" altLang="ko-KR" sz="1800" b="1" i="0" u="none" strike="noStrike" kern="1200" cap="none" spc="0" normalizeH="0" baseline="0" noProof="0" dirty="0">
                    <a:ln>
                      <a:solidFill>
                        <a:srgbClr val="F07C8D">
                          <a:alpha val="0"/>
                        </a:srgbClr>
                      </a:solidFill>
                    </a:ln>
                    <a:solidFill>
                      <a:srgbClr val="E8344E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’</a:t>
                </a: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EA6890A2-06E2-A860-62C8-D001613DFCBB}"/>
                  </a:ext>
                </a:extLst>
              </p:cNvPr>
              <p:cNvSpPr/>
              <p:nvPr/>
            </p:nvSpPr>
            <p:spPr>
              <a:xfrm>
                <a:off x="1243258" y="3990962"/>
                <a:ext cx="2808686" cy="94569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rtlCol="0" anchor="ctr" anchorCtr="0">
                <a:noAutofit/>
              </a:bodyPr>
              <a:lstStyle/>
              <a:p>
                <a:pPr marL="92075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100000"/>
                  <a:buFontTx/>
                  <a:buNone/>
                  <a:tabLst/>
                  <a:defRPr sz="1400">
                    <a:solidFill>
                      <a:srgbClr val="424242"/>
                    </a:solidFill>
                  </a:defRPr>
                </a:pPr>
                <a:r>
                  <a:rPr kumimoji="0" lang="ko-KR" altLang="en-US" sz="1100" b="0" i="0" u="none" strike="noStrike" kern="1200" cap="none" spc="0" normalizeH="0" baseline="0" noProof="0" dirty="0">
                    <a:ln>
                      <a:solidFill>
                        <a:srgbClr val="F07C8D">
                          <a:alpha val="0"/>
                        </a:srgbClr>
                      </a:solidFill>
                    </a:ln>
                    <a:solidFill>
                      <a:srgbClr val="393E41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상방</a:t>
                </a:r>
                <a:r>
                  <a:rPr kumimoji="0" lang="en-US" altLang="ko-KR" sz="1100" b="0" i="0" u="none" strike="noStrike" kern="1200" cap="none" spc="0" normalizeH="0" baseline="0" noProof="0" dirty="0">
                    <a:ln>
                      <a:solidFill>
                        <a:srgbClr val="F07C8D">
                          <a:alpha val="0"/>
                        </a:srgbClr>
                      </a:solidFill>
                    </a:ln>
                    <a:solidFill>
                      <a:srgbClr val="393E41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, </a:t>
                </a:r>
                <a:r>
                  <a:rPr kumimoji="0" lang="ko-KR" altLang="en-US" sz="1100" b="0" i="0" u="none" strike="noStrike" kern="1200" cap="none" spc="0" normalizeH="0" baseline="0" noProof="0" dirty="0" err="1">
                    <a:ln>
                      <a:solidFill>
                        <a:srgbClr val="F07C8D">
                          <a:alpha val="0"/>
                        </a:srgbClr>
                      </a:solidFill>
                    </a:ln>
                    <a:solidFill>
                      <a:srgbClr val="393E41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하방</a:t>
                </a:r>
                <a:r>
                  <a:rPr kumimoji="0" lang="ko-KR" altLang="en-US" sz="1100" b="0" i="0" u="none" strike="noStrike" kern="1200" cap="none" spc="0" normalizeH="0" baseline="0" noProof="0" dirty="0">
                    <a:ln>
                      <a:solidFill>
                        <a:srgbClr val="F07C8D">
                          <a:alpha val="0"/>
                        </a:srgbClr>
                      </a:solidFill>
                    </a:ln>
                    <a:solidFill>
                      <a:srgbClr val="393E41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인원 관리 및 기술 코칭 진행</a:t>
                </a:r>
                <a:endParaRPr kumimoji="0" lang="en-US" altLang="ko-KR" sz="1100" b="0" i="0" u="none" strike="noStrike" kern="1200" cap="none" spc="0" normalizeH="0" baseline="0" noProof="0" dirty="0">
                  <a:ln>
                    <a:solidFill>
                      <a:srgbClr val="F07C8D">
                        <a:alpha val="0"/>
                      </a:srgbClr>
                    </a:solidFill>
                  </a:ln>
                  <a:solidFill>
                    <a:srgbClr val="393E41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marL="92075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100000"/>
                  <a:buFontTx/>
                  <a:buNone/>
                  <a:tabLst/>
                  <a:defRPr sz="1400">
                    <a:solidFill>
                      <a:srgbClr val="424242"/>
                    </a:solidFill>
                  </a:defRPr>
                </a:pPr>
                <a:r>
                  <a:rPr kumimoji="0" lang="ko-KR" altLang="en-US" sz="1100" b="0" i="0" u="none" strike="noStrike" kern="1200" cap="none" spc="0" normalizeH="0" baseline="0" noProof="0" dirty="0">
                    <a:ln>
                      <a:solidFill>
                        <a:srgbClr val="F07C8D">
                          <a:alpha val="0"/>
                        </a:srgbClr>
                      </a:solidFill>
                    </a:ln>
                    <a:solidFill>
                      <a:srgbClr val="393E41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타 기업 프로젝트 및 코칭 경험 멘토로 구성</a:t>
                </a:r>
                <a:endParaRPr kumimoji="0" lang="en-US" altLang="ko-KR" sz="1100" b="0" i="0" u="none" strike="noStrike" kern="1200" cap="none" spc="0" normalizeH="0" baseline="0" noProof="0" dirty="0">
                  <a:ln>
                    <a:solidFill>
                      <a:srgbClr val="F07C8D">
                        <a:alpha val="0"/>
                      </a:srgbClr>
                    </a:solidFill>
                  </a:ln>
                  <a:solidFill>
                    <a:srgbClr val="393E41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D4731939-276D-B9C1-C839-B87AF877DDCF}"/>
                  </a:ext>
                </a:extLst>
              </p:cNvPr>
              <p:cNvSpPr/>
              <p:nvPr/>
            </p:nvSpPr>
            <p:spPr>
              <a:xfrm>
                <a:off x="1221210" y="5235207"/>
                <a:ext cx="2808686" cy="59734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rtlCol="0" anchor="ctr" anchorCtr="0">
                <a:noAutofit/>
              </a:bodyPr>
              <a:lstStyle/>
              <a:p>
                <a:pPr marL="92075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Pct val="100000"/>
                  <a:buFontTx/>
                  <a:buNone/>
                  <a:tabLst/>
                  <a:defRPr sz="1400">
                    <a:solidFill>
                      <a:srgbClr val="424242"/>
                    </a:solidFill>
                  </a:defRPr>
                </a:pPr>
                <a:r>
                  <a:rPr kumimoji="0" lang="ko-KR" altLang="en-US" sz="1400" b="1" i="0" u="none" strike="noStrike" kern="1200" cap="none" spc="0" normalizeH="0" baseline="0" noProof="0" dirty="0">
                    <a:ln>
                      <a:solidFill>
                        <a:srgbClr val="F07C8D">
                          <a:alpha val="0"/>
                        </a:srgbClr>
                      </a:solidFill>
                    </a:ln>
                    <a:solidFill>
                      <a:srgbClr val="393E41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쉽고 명확한 기술 코칭으로 </a:t>
                </a:r>
                <a:endParaRPr kumimoji="0" lang="en-US" altLang="ko-KR" sz="1400" b="1" i="0" u="none" strike="noStrike" kern="1200" cap="none" spc="0" normalizeH="0" baseline="0" noProof="0" dirty="0">
                  <a:ln>
                    <a:solidFill>
                      <a:srgbClr val="F07C8D">
                        <a:alpha val="0"/>
                      </a:srgbClr>
                    </a:solidFill>
                  </a:ln>
                  <a:solidFill>
                    <a:srgbClr val="393E41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marL="92075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Pct val="100000"/>
                  <a:buFontTx/>
                  <a:buNone/>
                  <a:tabLst/>
                  <a:defRPr sz="1400">
                    <a:solidFill>
                      <a:srgbClr val="424242"/>
                    </a:solidFill>
                  </a:defRPr>
                </a:pPr>
                <a:r>
                  <a:rPr kumimoji="0" lang="ko-KR" altLang="en-US" sz="1400" b="1" i="0" u="none" strike="noStrike" kern="1200" cap="none" spc="0" normalizeH="0" baseline="0" noProof="0" dirty="0">
                    <a:ln>
                      <a:solidFill>
                        <a:srgbClr val="F07C8D">
                          <a:alpha val="0"/>
                        </a:srgbClr>
                      </a:solidFill>
                    </a:ln>
                    <a:solidFill>
                      <a:srgbClr val="393E41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임직원 만족도 제고</a:t>
                </a:r>
              </a:p>
            </p:txBody>
          </p:sp>
          <p:sp>
            <p:nvSpPr>
              <p:cNvPr id="207" name="사각형: 둥근 모서리 31">
                <a:extLst>
                  <a:ext uri="{FF2B5EF4-FFF2-40B4-BE49-F238E27FC236}">
                    <a16:creationId xmlns:a16="http://schemas.microsoft.com/office/drawing/2014/main" id="{4724793A-169E-A95F-7558-0FFFCFEF4DDE}"/>
                  </a:ext>
                </a:extLst>
              </p:cNvPr>
              <p:cNvSpPr/>
              <p:nvPr/>
            </p:nvSpPr>
            <p:spPr>
              <a:xfrm flipV="1">
                <a:off x="1221070" y="5749678"/>
                <a:ext cx="2808966" cy="288119"/>
              </a:xfrm>
              <a:custGeom>
                <a:avLst/>
                <a:gdLst>
                  <a:gd name="connsiteX0" fmla="*/ 0 w 2536614"/>
                  <a:gd name="connsiteY0" fmla="*/ 263960 h 4898166"/>
                  <a:gd name="connsiteX1" fmla="*/ 263960 w 2536614"/>
                  <a:gd name="connsiteY1" fmla="*/ 0 h 4898166"/>
                  <a:gd name="connsiteX2" fmla="*/ 2272654 w 2536614"/>
                  <a:gd name="connsiteY2" fmla="*/ 0 h 4898166"/>
                  <a:gd name="connsiteX3" fmla="*/ 2536614 w 2536614"/>
                  <a:gd name="connsiteY3" fmla="*/ 263960 h 4898166"/>
                  <a:gd name="connsiteX4" fmla="*/ 2536614 w 2536614"/>
                  <a:gd name="connsiteY4" fmla="*/ 4634206 h 4898166"/>
                  <a:gd name="connsiteX5" fmla="*/ 2272654 w 2536614"/>
                  <a:gd name="connsiteY5" fmla="*/ 4898166 h 4898166"/>
                  <a:gd name="connsiteX6" fmla="*/ 263960 w 2536614"/>
                  <a:gd name="connsiteY6" fmla="*/ 4898166 h 4898166"/>
                  <a:gd name="connsiteX7" fmla="*/ 0 w 2536614"/>
                  <a:gd name="connsiteY7" fmla="*/ 4634206 h 4898166"/>
                  <a:gd name="connsiteX8" fmla="*/ 0 w 2536614"/>
                  <a:gd name="connsiteY8" fmla="*/ 263960 h 4898166"/>
                  <a:gd name="connsiteX0" fmla="*/ 2272654 w 2536614"/>
                  <a:gd name="connsiteY0" fmla="*/ 4898166 h 4989606"/>
                  <a:gd name="connsiteX1" fmla="*/ 263960 w 2536614"/>
                  <a:gd name="connsiteY1" fmla="*/ 4898166 h 4989606"/>
                  <a:gd name="connsiteX2" fmla="*/ 0 w 2536614"/>
                  <a:gd name="connsiteY2" fmla="*/ 4634206 h 4989606"/>
                  <a:gd name="connsiteX3" fmla="*/ 0 w 2536614"/>
                  <a:gd name="connsiteY3" fmla="*/ 263960 h 4989606"/>
                  <a:gd name="connsiteX4" fmla="*/ 263960 w 2536614"/>
                  <a:gd name="connsiteY4" fmla="*/ 0 h 4989606"/>
                  <a:gd name="connsiteX5" fmla="*/ 2272654 w 2536614"/>
                  <a:gd name="connsiteY5" fmla="*/ 0 h 4989606"/>
                  <a:gd name="connsiteX6" fmla="*/ 2536614 w 2536614"/>
                  <a:gd name="connsiteY6" fmla="*/ 263960 h 4989606"/>
                  <a:gd name="connsiteX7" fmla="*/ 2536614 w 2536614"/>
                  <a:gd name="connsiteY7" fmla="*/ 4634206 h 4989606"/>
                  <a:gd name="connsiteX8" fmla="*/ 2364094 w 2536614"/>
                  <a:gd name="connsiteY8" fmla="*/ 4989606 h 4989606"/>
                  <a:gd name="connsiteX0" fmla="*/ 2272654 w 2536614"/>
                  <a:gd name="connsiteY0" fmla="*/ 4898166 h 4898166"/>
                  <a:gd name="connsiteX1" fmla="*/ 263960 w 2536614"/>
                  <a:gd name="connsiteY1" fmla="*/ 4898166 h 4898166"/>
                  <a:gd name="connsiteX2" fmla="*/ 0 w 2536614"/>
                  <a:gd name="connsiteY2" fmla="*/ 4634206 h 4898166"/>
                  <a:gd name="connsiteX3" fmla="*/ 0 w 2536614"/>
                  <a:gd name="connsiteY3" fmla="*/ 263960 h 4898166"/>
                  <a:gd name="connsiteX4" fmla="*/ 263960 w 2536614"/>
                  <a:gd name="connsiteY4" fmla="*/ 0 h 4898166"/>
                  <a:gd name="connsiteX5" fmla="*/ 2272654 w 2536614"/>
                  <a:gd name="connsiteY5" fmla="*/ 0 h 4898166"/>
                  <a:gd name="connsiteX6" fmla="*/ 2536614 w 2536614"/>
                  <a:gd name="connsiteY6" fmla="*/ 263960 h 4898166"/>
                  <a:gd name="connsiteX7" fmla="*/ 2536614 w 2536614"/>
                  <a:gd name="connsiteY7" fmla="*/ 4634206 h 4898166"/>
                  <a:gd name="connsiteX0" fmla="*/ 2272654 w 2536614"/>
                  <a:gd name="connsiteY0" fmla="*/ 4898166 h 4898166"/>
                  <a:gd name="connsiteX1" fmla="*/ 263960 w 2536614"/>
                  <a:gd name="connsiteY1" fmla="*/ 4898166 h 4898166"/>
                  <a:gd name="connsiteX2" fmla="*/ 0 w 2536614"/>
                  <a:gd name="connsiteY2" fmla="*/ 4634206 h 4898166"/>
                  <a:gd name="connsiteX3" fmla="*/ 0 w 2536614"/>
                  <a:gd name="connsiteY3" fmla="*/ 263960 h 4898166"/>
                  <a:gd name="connsiteX4" fmla="*/ 263960 w 2536614"/>
                  <a:gd name="connsiteY4" fmla="*/ 0 h 4898166"/>
                  <a:gd name="connsiteX5" fmla="*/ 2272654 w 2536614"/>
                  <a:gd name="connsiteY5" fmla="*/ 0 h 4898166"/>
                  <a:gd name="connsiteX6" fmla="*/ 2536614 w 2536614"/>
                  <a:gd name="connsiteY6" fmla="*/ 263960 h 4898166"/>
                  <a:gd name="connsiteX0" fmla="*/ 263960 w 2536614"/>
                  <a:gd name="connsiteY0" fmla="*/ 4898166 h 4898166"/>
                  <a:gd name="connsiteX1" fmla="*/ 0 w 2536614"/>
                  <a:gd name="connsiteY1" fmla="*/ 4634206 h 4898166"/>
                  <a:gd name="connsiteX2" fmla="*/ 0 w 2536614"/>
                  <a:gd name="connsiteY2" fmla="*/ 263960 h 4898166"/>
                  <a:gd name="connsiteX3" fmla="*/ 263960 w 2536614"/>
                  <a:gd name="connsiteY3" fmla="*/ 0 h 4898166"/>
                  <a:gd name="connsiteX4" fmla="*/ 2272654 w 2536614"/>
                  <a:gd name="connsiteY4" fmla="*/ 0 h 4898166"/>
                  <a:gd name="connsiteX5" fmla="*/ 2536614 w 2536614"/>
                  <a:gd name="connsiteY5" fmla="*/ 263960 h 4898166"/>
                  <a:gd name="connsiteX0" fmla="*/ 0 w 2536614"/>
                  <a:gd name="connsiteY0" fmla="*/ 4634206 h 4634206"/>
                  <a:gd name="connsiteX1" fmla="*/ 0 w 2536614"/>
                  <a:gd name="connsiteY1" fmla="*/ 263960 h 4634206"/>
                  <a:gd name="connsiteX2" fmla="*/ 263960 w 2536614"/>
                  <a:gd name="connsiteY2" fmla="*/ 0 h 4634206"/>
                  <a:gd name="connsiteX3" fmla="*/ 2272654 w 2536614"/>
                  <a:gd name="connsiteY3" fmla="*/ 0 h 4634206"/>
                  <a:gd name="connsiteX4" fmla="*/ 2536614 w 2536614"/>
                  <a:gd name="connsiteY4" fmla="*/ 263960 h 4634206"/>
                  <a:gd name="connsiteX0" fmla="*/ 0 w 2536614"/>
                  <a:gd name="connsiteY0" fmla="*/ 263960 h 263960"/>
                  <a:gd name="connsiteX1" fmla="*/ 263960 w 2536614"/>
                  <a:gd name="connsiteY1" fmla="*/ 0 h 263960"/>
                  <a:gd name="connsiteX2" fmla="*/ 2272654 w 2536614"/>
                  <a:gd name="connsiteY2" fmla="*/ 0 h 263960"/>
                  <a:gd name="connsiteX3" fmla="*/ 2536614 w 2536614"/>
                  <a:gd name="connsiteY3" fmla="*/ 263960 h 263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36614" h="263960">
                    <a:moveTo>
                      <a:pt x="0" y="263960"/>
                    </a:moveTo>
                    <a:cubicBezTo>
                      <a:pt x="0" y="118179"/>
                      <a:pt x="118179" y="0"/>
                      <a:pt x="263960" y="0"/>
                    </a:cubicBezTo>
                    <a:lnTo>
                      <a:pt x="2272654" y="0"/>
                    </a:lnTo>
                    <a:cubicBezTo>
                      <a:pt x="2418435" y="0"/>
                      <a:pt x="2536614" y="118179"/>
                      <a:pt x="2536614" y="263960"/>
                    </a:cubicBezTo>
                  </a:path>
                </a:pathLst>
              </a:custGeom>
              <a:noFill/>
              <a:ln w="34925">
                <a:solidFill>
                  <a:srgbClr val="E83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 anchorCtr="0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4400" b="0" i="0" u="none" strike="noStrike" kern="1200" cap="none" spc="0" normalizeH="0" baseline="0" noProof="0" dirty="0">
                  <a:ln>
                    <a:solidFill>
                      <a:srgbClr val="F07C8D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B1C5ECB-1B56-67A4-F24C-2ED4F9B9ADCC}"/>
                </a:ext>
              </a:extLst>
            </p:cNvPr>
            <p:cNvGrpSpPr/>
            <p:nvPr/>
          </p:nvGrpSpPr>
          <p:grpSpPr>
            <a:xfrm>
              <a:off x="4655027" y="4999994"/>
              <a:ext cx="2881947" cy="119174"/>
              <a:chOff x="833345" y="5349097"/>
              <a:chExt cx="3028207" cy="125222"/>
            </a:xfrm>
          </p:grpSpPr>
          <p:cxnSp>
            <p:nvCxnSpPr>
              <p:cNvPr id="198" name="직선 연결선 50">
                <a:extLst>
                  <a:ext uri="{FF2B5EF4-FFF2-40B4-BE49-F238E27FC236}">
                    <a16:creationId xmlns:a16="http://schemas.microsoft.com/office/drawing/2014/main" id="{3F7F9D1A-8C92-A72F-DF67-416B67C863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345" y="5349097"/>
                <a:ext cx="1385898" cy="0"/>
              </a:xfrm>
              <a:prstGeom prst="line">
                <a:avLst/>
              </a:prstGeom>
              <a:ln w="12700">
                <a:solidFill>
                  <a:srgbClr val="E834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50">
                <a:extLst>
                  <a:ext uri="{FF2B5EF4-FFF2-40B4-BE49-F238E27FC236}">
                    <a16:creationId xmlns:a16="http://schemas.microsoft.com/office/drawing/2014/main" id="{E93CDFC5-7645-3C69-C43A-D09582446D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5654" y="5349097"/>
                <a:ext cx="1385898" cy="0"/>
              </a:xfrm>
              <a:prstGeom prst="line">
                <a:avLst/>
              </a:prstGeom>
              <a:ln w="12700">
                <a:solidFill>
                  <a:srgbClr val="E834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0" name="이등변 삼각형 5">
                <a:extLst>
                  <a:ext uri="{FF2B5EF4-FFF2-40B4-BE49-F238E27FC236}">
                    <a16:creationId xmlns:a16="http://schemas.microsoft.com/office/drawing/2014/main" id="{96F1FE71-C032-7E78-6114-D4D66EBC5A1C}"/>
                  </a:ext>
                </a:extLst>
              </p:cNvPr>
              <p:cNvSpPr/>
              <p:nvPr/>
            </p:nvSpPr>
            <p:spPr>
              <a:xfrm flipV="1">
                <a:off x="2219243" y="5349097"/>
                <a:ext cx="256411" cy="125222"/>
              </a:xfrm>
              <a:custGeom>
                <a:avLst/>
                <a:gdLst>
                  <a:gd name="connsiteX0" fmla="*/ 0 w 237822"/>
                  <a:gd name="connsiteY0" fmla="*/ 125222 h 125222"/>
                  <a:gd name="connsiteX1" fmla="*/ 118911 w 237822"/>
                  <a:gd name="connsiteY1" fmla="*/ 0 h 125222"/>
                  <a:gd name="connsiteX2" fmla="*/ 237822 w 237822"/>
                  <a:gd name="connsiteY2" fmla="*/ 125222 h 125222"/>
                  <a:gd name="connsiteX3" fmla="*/ 0 w 237822"/>
                  <a:gd name="connsiteY3" fmla="*/ 125222 h 125222"/>
                  <a:gd name="connsiteX0" fmla="*/ 0 w 237822"/>
                  <a:gd name="connsiteY0" fmla="*/ 125222 h 216662"/>
                  <a:gd name="connsiteX1" fmla="*/ 118911 w 237822"/>
                  <a:gd name="connsiteY1" fmla="*/ 0 h 216662"/>
                  <a:gd name="connsiteX2" fmla="*/ 237822 w 237822"/>
                  <a:gd name="connsiteY2" fmla="*/ 125222 h 216662"/>
                  <a:gd name="connsiteX3" fmla="*/ 91440 w 237822"/>
                  <a:gd name="connsiteY3" fmla="*/ 216662 h 216662"/>
                  <a:gd name="connsiteX0" fmla="*/ 0 w 237822"/>
                  <a:gd name="connsiteY0" fmla="*/ 125222 h 125222"/>
                  <a:gd name="connsiteX1" fmla="*/ 118911 w 237822"/>
                  <a:gd name="connsiteY1" fmla="*/ 0 h 125222"/>
                  <a:gd name="connsiteX2" fmla="*/ 237822 w 237822"/>
                  <a:gd name="connsiteY2" fmla="*/ 125222 h 12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7822" h="125222">
                    <a:moveTo>
                      <a:pt x="0" y="125222"/>
                    </a:moveTo>
                    <a:lnTo>
                      <a:pt x="118911" y="0"/>
                    </a:lnTo>
                    <a:lnTo>
                      <a:pt x="237822" y="125222"/>
                    </a:lnTo>
                  </a:path>
                </a:pathLst>
              </a:custGeom>
              <a:ln w="12700" cap="rnd">
                <a:solidFill>
                  <a:srgbClr val="E8344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 w="12700">
                    <a:solidFill>
                      <a:srgbClr val="F07C8D">
                        <a:alpha val="0"/>
                      </a:srgbClr>
                    </a:solidFill>
                  </a:ln>
                  <a:solidFill>
                    <a:srgbClr val="1C3866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B138413-8AF8-B5E5-11A4-B5104E5200BB}"/>
                </a:ext>
              </a:extLst>
            </p:cNvPr>
            <p:cNvGrpSpPr/>
            <p:nvPr/>
          </p:nvGrpSpPr>
          <p:grpSpPr>
            <a:xfrm>
              <a:off x="8038307" y="1871539"/>
              <a:ext cx="3267868" cy="4154080"/>
              <a:chOff x="1220455" y="2035954"/>
              <a:chExt cx="2809581" cy="4001843"/>
            </a:xfrm>
            <a:effectLst>
              <a:outerShdw blurRad="152400" algn="ctr" rotWithShape="0">
                <a:srgbClr val="B0142A">
                  <a:alpha val="20000"/>
                </a:srgbClr>
              </a:outerShdw>
            </a:effectLst>
          </p:grpSpPr>
          <p:sp>
            <p:nvSpPr>
              <p:cNvPr id="191" name="사각형: 둥근 모서리 75">
                <a:extLst>
                  <a:ext uri="{FF2B5EF4-FFF2-40B4-BE49-F238E27FC236}">
                    <a16:creationId xmlns:a16="http://schemas.microsoft.com/office/drawing/2014/main" id="{1EF3AC71-7388-684A-15FA-83081DF32008}"/>
                  </a:ext>
                </a:extLst>
              </p:cNvPr>
              <p:cNvSpPr/>
              <p:nvPr/>
            </p:nvSpPr>
            <p:spPr>
              <a:xfrm>
                <a:off x="1220455" y="2054426"/>
                <a:ext cx="2806954" cy="3983371"/>
              </a:xfrm>
              <a:prstGeom prst="roundRect">
                <a:avLst>
                  <a:gd name="adj" fmla="val 9757"/>
                </a:avLst>
              </a:prstGeom>
              <a:solidFill>
                <a:schemeClr val="bg1"/>
              </a:solidFill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solidFill>
                      <a:srgbClr val="F07C8D">
                        <a:alpha val="0"/>
                      </a:srgb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Noto Sans CJK KR Medium"/>
                </a:endParaRPr>
              </a:p>
            </p:txBody>
          </p:sp>
          <p:sp>
            <p:nvSpPr>
              <p:cNvPr id="192" name="사각형: 둥근 모서리 31">
                <a:extLst>
                  <a:ext uri="{FF2B5EF4-FFF2-40B4-BE49-F238E27FC236}">
                    <a16:creationId xmlns:a16="http://schemas.microsoft.com/office/drawing/2014/main" id="{6B16CA0E-26C4-476E-7B6A-FDB84F34789E}"/>
                  </a:ext>
                </a:extLst>
              </p:cNvPr>
              <p:cNvSpPr/>
              <p:nvPr/>
            </p:nvSpPr>
            <p:spPr>
              <a:xfrm>
                <a:off x="1221070" y="2035954"/>
                <a:ext cx="2808966" cy="288119"/>
              </a:xfrm>
              <a:custGeom>
                <a:avLst/>
                <a:gdLst>
                  <a:gd name="connsiteX0" fmla="*/ 0 w 2536614"/>
                  <a:gd name="connsiteY0" fmla="*/ 263960 h 4898166"/>
                  <a:gd name="connsiteX1" fmla="*/ 263960 w 2536614"/>
                  <a:gd name="connsiteY1" fmla="*/ 0 h 4898166"/>
                  <a:gd name="connsiteX2" fmla="*/ 2272654 w 2536614"/>
                  <a:gd name="connsiteY2" fmla="*/ 0 h 4898166"/>
                  <a:gd name="connsiteX3" fmla="*/ 2536614 w 2536614"/>
                  <a:gd name="connsiteY3" fmla="*/ 263960 h 4898166"/>
                  <a:gd name="connsiteX4" fmla="*/ 2536614 w 2536614"/>
                  <a:gd name="connsiteY4" fmla="*/ 4634206 h 4898166"/>
                  <a:gd name="connsiteX5" fmla="*/ 2272654 w 2536614"/>
                  <a:gd name="connsiteY5" fmla="*/ 4898166 h 4898166"/>
                  <a:gd name="connsiteX6" fmla="*/ 263960 w 2536614"/>
                  <a:gd name="connsiteY6" fmla="*/ 4898166 h 4898166"/>
                  <a:gd name="connsiteX7" fmla="*/ 0 w 2536614"/>
                  <a:gd name="connsiteY7" fmla="*/ 4634206 h 4898166"/>
                  <a:gd name="connsiteX8" fmla="*/ 0 w 2536614"/>
                  <a:gd name="connsiteY8" fmla="*/ 263960 h 4898166"/>
                  <a:gd name="connsiteX0" fmla="*/ 2272654 w 2536614"/>
                  <a:gd name="connsiteY0" fmla="*/ 4898166 h 4989606"/>
                  <a:gd name="connsiteX1" fmla="*/ 263960 w 2536614"/>
                  <a:gd name="connsiteY1" fmla="*/ 4898166 h 4989606"/>
                  <a:gd name="connsiteX2" fmla="*/ 0 w 2536614"/>
                  <a:gd name="connsiteY2" fmla="*/ 4634206 h 4989606"/>
                  <a:gd name="connsiteX3" fmla="*/ 0 w 2536614"/>
                  <a:gd name="connsiteY3" fmla="*/ 263960 h 4989606"/>
                  <a:gd name="connsiteX4" fmla="*/ 263960 w 2536614"/>
                  <a:gd name="connsiteY4" fmla="*/ 0 h 4989606"/>
                  <a:gd name="connsiteX5" fmla="*/ 2272654 w 2536614"/>
                  <a:gd name="connsiteY5" fmla="*/ 0 h 4989606"/>
                  <a:gd name="connsiteX6" fmla="*/ 2536614 w 2536614"/>
                  <a:gd name="connsiteY6" fmla="*/ 263960 h 4989606"/>
                  <a:gd name="connsiteX7" fmla="*/ 2536614 w 2536614"/>
                  <a:gd name="connsiteY7" fmla="*/ 4634206 h 4989606"/>
                  <a:gd name="connsiteX8" fmla="*/ 2364094 w 2536614"/>
                  <a:gd name="connsiteY8" fmla="*/ 4989606 h 4989606"/>
                  <a:gd name="connsiteX0" fmla="*/ 2272654 w 2536614"/>
                  <a:gd name="connsiteY0" fmla="*/ 4898166 h 4898166"/>
                  <a:gd name="connsiteX1" fmla="*/ 263960 w 2536614"/>
                  <a:gd name="connsiteY1" fmla="*/ 4898166 h 4898166"/>
                  <a:gd name="connsiteX2" fmla="*/ 0 w 2536614"/>
                  <a:gd name="connsiteY2" fmla="*/ 4634206 h 4898166"/>
                  <a:gd name="connsiteX3" fmla="*/ 0 w 2536614"/>
                  <a:gd name="connsiteY3" fmla="*/ 263960 h 4898166"/>
                  <a:gd name="connsiteX4" fmla="*/ 263960 w 2536614"/>
                  <a:gd name="connsiteY4" fmla="*/ 0 h 4898166"/>
                  <a:gd name="connsiteX5" fmla="*/ 2272654 w 2536614"/>
                  <a:gd name="connsiteY5" fmla="*/ 0 h 4898166"/>
                  <a:gd name="connsiteX6" fmla="*/ 2536614 w 2536614"/>
                  <a:gd name="connsiteY6" fmla="*/ 263960 h 4898166"/>
                  <a:gd name="connsiteX7" fmla="*/ 2536614 w 2536614"/>
                  <a:gd name="connsiteY7" fmla="*/ 4634206 h 4898166"/>
                  <a:gd name="connsiteX0" fmla="*/ 2272654 w 2536614"/>
                  <a:gd name="connsiteY0" fmla="*/ 4898166 h 4898166"/>
                  <a:gd name="connsiteX1" fmla="*/ 263960 w 2536614"/>
                  <a:gd name="connsiteY1" fmla="*/ 4898166 h 4898166"/>
                  <a:gd name="connsiteX2" fmla="*/ 0 w 2536614"/>
                  <a:gd name="connsiteY2" fmla="*/ 4634206 h 4898166"/>
                  <a:gd name="connsiteX3" fmla="*/ 0 w 2536614"/>
                  <a:gd name="connsiteY3" fmla="*/ 263960 h 4898166"/>
                  <a:gd name="connsiteX4" fmla="*/ 263960 w 2536614"/>
                  <a:gd name="connsiteY4" fmla="*/ 0 h 4898166"/>
                  <a:gd name="connsiteX5" fmla="*/ 2272654 w 2536614"/>
                  <a:gd name="connsiteY5" fmla="*/ 0 h 4898166"/>
                  <a:gd name="connsiteX6" fmla="*/ 2536614 w 2536614"/>
                  <a:gd name="connsiteY6" fmla="*/ 263960 h 4898166"/>
                  <a:gd name="connsiteX0" fmla="*/ 263960 w 2536614"/>
                  <a:gd name="connsiteY0" fmla="*/ 4898166 h 4898166"/>
                  <a:gd name="connsiteX1" fmla="*/ 0 w 2536614"/>
                  <a:gd name="connsiteY1" fmla="*/ 4634206 h 4898166"/>
                  <a:gd name="connsiteX2" fmla="*/ 0 w 2536614"/>
                  <a:gd name="connsiteY2" fmla="*/ 263960 h 4898166"/>
                  <a:gd name="connsiteX3" fmla="*/ 263960 w 2536614"/>
                  <a:gd name="connsiteY3" fmla="*/ 0 h 4898166"/>
                  <a:gd name="connsiteX4" fmla="*/ 2272654 w 2536614"/>
                  <a:gd name="connsiteY4" fmla="*/ 0 h 4898166"/>
                  <a:gd name="connsiteX5" fmla="*/ 2536614 w 2536614"/>
                  <a:gd name="connsiteY5" fmla="*/ 263960 h 4898166"/>
                  <a:gd name="connsiteX0" fmla="*/ 0 w 2536614"/>
                  <a:gd name="connsiteY0" fmla="*/ 4634206 h 4634206"/>
                  <a:gd name="connsiteX1" fmla="*/ 0 w 2536614"/>
                  <a:gd name="connsiteY1" fmla="*/ 263960 h 4634206"/>
                  <a:gd name="connsiteX2" fmla="*/ 263960 w 2536614"/>
                  <a:gd name="connsiteY2" fmla="*/ 0 h 4634206"/>
                  <a:gd name="connsiteX3" fmla="*/ 2272654 w 2536614"/>
                  <a:gd name="connsiteY3" fmla="*/ 0 h 4634206"/>
                  <a:gd name="connsiteX4" fmla="*/ 2536614 w 2536614"/>
                  <a:gd name="connsiteY4" fmla="*/ 263960 h 4634206"/>
                  <a:gd name="connsiteX0" fmla="*/ 0 w 2536614"/>
                  <a:gd name="connsiteY0" fmla="*/ 263960 h 263960"/>
                  <a:gd name="connsiteX1" fmla="*/ 263960 w 2536614"/>
                  <a:gd name="connsiteY1" fmla="*/ 0 h 263960"/>
                  <a:gd name="connsiteX2" fmla="*/ 2272654 w 2536614"/>
                  <a:gd name="connsiteY2" fmla="*/ 0 h 263960"/>
                  <a:gd name="connsiteX3" fmla="*/ 2536614 w 2536614"/>
                  <a:gd name="connsiteY3" fmla="*/ 263960 h 263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36614" h="263960">
                    <a:moveTo>
                      <a:pt x="0" y="263960"/>
                    </a:moveTo>
                    <a:cubicBezTo>
                      <a:pt x="0" y="118179"/>
                      <a:pt x="118179" y="0"/>
                      <a:pt x="263960" y="0"/>
                    </a:cubicBezTo>
                    <a:lnTo>
                      <a:pt x="2272654" y="0"/>
                    </a:lnTo>
                    <a:cubicBezTo>
                      <a:pt x="2418435" y="0"/>
                      <a:pt x="2536614" y="118179"/>
                      <a:pt x="2536614" y="263960"/>
                    </a:cubicBezTo>
                  </a:path>
                </a:pathLst>
              </a:custGeom>
              <a:noFill/>
              <a:ln w="34925">
                <a:solidFill>
                  <a:srgbClr val="E83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 anchorCtr="0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4400" b="0" i="0" u="none" strike="noStrike" kern="1200" cap="none" spc="0" normalizeH="0" baseline="0" noProof="0" dirty="0">
                  <a:ln>
                    <a:solidFill>
                      <a:srgbClr val="F07C8D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cxnSp>
            <p:nvCxnSpPr>
              <p:cNvPr id="193" name="직선 연결선 77">
                <a:extLst>
                  <a:ext uri="{FF2B5EF4-FFF2-40B4-BE49-F238E27FC236}">
                    <a16:creationId xmlns:a16="http://schemas.microsoft.com/office/drawing/2014/main" id="{D04A70CE-67C3-B574-60FE-456C149EAA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5041" y="3987257"/>
                <a:ext cx="2477782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A695C2C6-8ABA-70C6-3042-F2BAE11FBA8E}"/>
                  </a:ext>
                </a:extLst>
              </p:cNvPr>
              <p:cNvSpPr/>
              <p:nvPr/>
            </p:nvSpPr>
            <p:spPr>
              <a:xfrm>
                <a:off x="1221210" y="2329918"/>
                <a:ext cx="2808686" cy="21544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rtlCol="0" anchor="ctr" anchorCtr="0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12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1" i="0" u="none" strike="noStrike" kern="1200" cap="none" spc="0" normalizeH="0" baseline="0" noProof="0" dirty="0">
                    <a:ln>
                      <a:solidFill>
                        <a:srgbClr val="F07C8D">
                          <a:alpha val="0"/>
                        </a:srgbClr>
                      </a:solidFill>
                    </a:ln>
                    <a:solidFill>
                      <a:srgbClr val="E8344E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현업에 바로 적용하는 결과물</a:t>
                </a:r>
                <a:endParaRPr kumimoji="0" lang="en-US" altLang="ko-KR" sz="1800" b="1" i="0" u="none" strike="noStrike" kern="1200" cap="none" spc="0" normalizeH="0" baseline="0" noProof="0" dirty="0">
                  <a:ln>
                    <a:solidFill>
                      <a:srgbClr val="F07C8D">
                        <a:alpha val="0"/>
                      </a:srgbClr>
                    </a:solidFill>
                  </a:ln>
                  <a:solidFill>
                    <a:srgbClr val="E8344E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59596880-5FF1-0D0E-4B1A-23CCEB07EE3F}"/>
                  </a:ext>
                </a:extLst>
              </p:cNvPr>
              <p:cNvSpPr/>
              <p:nvPr/>
            </p:nvSpPr>
            <p:spPr>
              <a:xfrm>
                <a:off x="1221210" y="4031568"/>
                <a:ext cx="2808686" cy="86448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rtlCol="0" anchor="ctr" anchorCtr="0">
                <a:noAutofit/>
              </a:bodyPr>
              <a:lstStyle/>
              <a:p>
                <a:pPr marL="92075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100000"/>
                  <a:buFontTx/>
                  <a:buNone/>
                  <a:tabLst/>
                  <a:defRPr sz="1400">
                    <a:solidFill>
                      <a:srgbClr val="424242"/>
                    </a:solidFill>
                  </a:defRPr>
                </a:pPr>
                <a:r>
                  <a:rPr kumimoji="0" lang="ko-KR" altLang="en-US" sz="1100" b="0" i="0" u="none" strike="noStrike" kern="1200" cap="none" spc="-60" normalizeH="0" baseline="0" noProof="0" dirty="0">
                    <a:ln>
                      <a:solidFill>
                        <a:srgbClr val="F07C8D">
                          <a:alpha val="0"/>
                        </a:srgbClr>
                      </a:solidFill>
                    </a:ln>
                    <a:solidFill>
                      <a:srgbClr val="393E41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기획서 구체화 및 현업과 밀접한 과제 솔루션 도출</a:t>
                </a:r>
                <a:endParaRPr kumimoji="0" lang="en-US" altLang="ko-KR" sz="1100" b="0" i="0" u="none" strike="noStrike" kern="1200" cap="none" spc="-60" normalizeH="0" baseline="0" noProof="0" dirty="0">
                  <a:ln>
                    <a:solidFill>
                      <a:srgbClr val="F07C8D">
                        <a:alpha val="0"/>
                      </a:srgbClr>
                    </a:solidFill>
                  </a:ln>
                  <a:solidFill>
                    <a:srgbClr val="393E41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marL="92075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100000"/>
                  <a:buFontTx/>
                  <a:buNone/>
                  <a:tabLst/>
                  <a:defRPr sz="1400">
                    <a:solidFill>
                      <a:srgbClr val="424242"/>
                    </a:solidFill>
                  </a:defRPr>
                </a:pPr>
                <a:r>
                  <a:rPr kumimoji="0" lang="ko-KR" altLang="en-US" sz="1100" b="0" i="0" u="none" strike="noStrike" kern="1200" cap="none" spc="-60" normalizeH="0" baseline="0" noProof="0" dirty="0">
                    <a:ln>
                      <a:solidFill>
                        <a:srgbClr val="F07C8D">
                          <a:alpha val="0"/>
                        </a:srgbClr>
                      </a:solidFill>
                    </a:ln>
                    <a:solidFill>
                      <a:srgbClr val="393E41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실현 가능</a:t>
                </a:r>
                <a:r>
                  <a:rPr kumimoji="0" lang="en-US" altLang="ko-KR" sz="1100" b="0" i="0" u="none" strike="noStrike" kern="1200" cap="none" spc="-60" normalizeH="0" baseline="0" noProof="0" dirty="0">
                    <a:ln>
                      <a:solidFill>
                        <a:srgbClr val="F07C8D">
                          <a:alpha val="0"/>
                        </a:srgbClr>
                      </a:solidFill>
                    </a:ln>
                    <a:solidFill>
                      <a:srgbClr val="393E41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, </a:t>
                </a:r>
                <a:r>
                  <a:rPr kumimoji="0" lang="ko-KR" altLang="en-US" sz="1100" b="0" i="0" u="none" strike="noStrike" kern="1200" cap="none" spc="-60" normalizeH="0" baseline="0" noProof="0" dirty="0">
                    <a:ln>
                      <a:solidFill>
                        <a:srgbClr val="F07C8D">
                          <a:alpha val="0"/>
                        </a:srgbClr>
                      </a:solidFill>
                    </a:ln>
                    <a:solidFill>
                      <a:srgbClr val="393E41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적용 가능한 과제 수행 방안 모색</a:t>
                </a:r>
                <a:endParaRPr kumimoji="0" lang="en-US" altLang="ko-KR" sz="1100" b="0" i="0" u="none" strike="noStrike" kern="1200" cap="none" spc="-60" normalizeH="0" baseline="0" noProof="0" dirty="0">
                  <a:ln>
                    <a:solidFill>
                      <a:srgbClr val="F07C8D">
                        <a:alpha val="0"/>
                      </a:srgbClr>
                    </a:solidFill>
                  </a:ln>
                  <a:solidFill>
                    <a:srgbClr val="393E41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82B0C786-AD3D-8242-A026-8A2E42BA1699}"/>
                  </a:ext>
                </a:extLst>
              </p:cNvPr>
              <p:cNvSpPr/>
              <p:nvPr/>
            </p:nvSpPr>
            <p:spPr>
              <a:xfrm>
                <a:off x="1221210" y="5235207"/>
                <a:ext cx="2808686" cy="59734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rtlCol="0" anchor="ctr" anchorCtr="0">
                <a:noAutofit/>
              </a:bodyPr>
              <a:lstStyle/>
              <a:p>
                <a:pPr marL="92075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Pct val="100000"/>
                  <a:buFontTx/>
                  <a:buNone/>
                  <a:tabLst/>
                  <a:defRPr sz="1400">
                    <a:solidFill>
                      <a:srgbClr val="424242"/>
                    </a:solidFill>
                  </a:defRPr>
                </a:pPr>
                <a:r>
                  <a:rPr kumimoji="0" lang="ko-KR" altLang="en-US" sz="1400" b="1" i="0" u="none" strike="noStrike" kern="1200" cap="none" spc="0" normalizeH="0" baseline="0" noProof="0" dirty="0">
                    <a:ln>
                      <a:solidFill>
                        <a:srgbClr val="F07C8D">
                          <a:alpha val="0"/>
                        </a:srgbClr>
                      </a:solidFill>
                    </a:ln>
                    <a:solidFill>
                      <a:srgbClr val="393E41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현업에 바로 적용 가능한 솔루션 개발</a:t>
                </a:r>
              </a:p>
            </p:txBody>
          </p:sp>
          <p:sp>
            <p:nvSpPr>
              <p:cNvPr id="197" name="사각형: 둥근 모서리 31">
                <a:extLst>
                  <a:ext uri="{FF2B5EF4-FFF2-40B4-BE49-F238E27FC236}">
                    <a16:creationId xmlns:a16="http://schemas.microsoft.com/office/drawing/2014/main" id="{F035C0D0-CBD2-91BC-FF16-75B0838C134B}"/>
                  </a:ext>
                </a:extLst>
              </p:cNvPr>
              <p:cNvSpPr/>
              <p:nvPr/>
            </p:nvSpPr>
            <p:spPr>
              <a:xfrm flipV="1">
                <a:off x="1221070" y="5749678"/>
                <a:ext cx="2808966" cy="288119"/>
              </a:xfrm>
              <a:custGeom>
                <a:avLst/>
                <a:gdLst>
                  <a:gd name="connsiteX0" fmla="*/ 0 w 2536614"/>
                  <a:gd name="connsiteY0" fmla="*/ 263960 h 4898166"/>
                  <a:gd name="connsiteX1" fmla="*/ 263960 w 2536614"/>
                  <a:gd name="connsiteY1" fmla="*/ 0 h 4898166"/>
                  <a:gd name="connsiteX2" fmla="*/ 2272654 w 2536614"/>
                  <a:gd name="connsiteY2" fmla="*/ 0 h 4898166"/>
                  <a:gd name="connsiteX3" fmla="*/ 2536614 w 2536614"/>
                  <a:gd name="connsiteY3" fmla="*/ 263960 h 4898166"/>
                  <a:gd name="connsiteX4" fmla="*/ 2536614 w 2536614"/>
                  <a:gd name="connsiteY4" fmla="*/ 4634206 h 4898166"/>
                  <a:gd name="connsiteX5" fmla="*/ 2272654 w 2536614"/>
                  <a:gd name="connsiteY5" fmla="*/ 4898166 h 4898166"/>
                  <a:gd name="connsiteX6" fmla="*/ 263960 w 2536614"/>
                  <a:gd name="connsiteY6" fmla="*/ 4898166 h 4898166"/>
                  <a:gd name="connsiteX7" fmla="*/ 0 w 2536614"/>
                  <a:gd name="connsiteY7" fmla="*/ 4634206 h 4898166"/>
                  <a:gd name="connsiteX8" fmla="*/ 0 w 2536614"/>
                  <a:gd name="connsiteY8" fmla="*/ 263960 h 4898166"/>
                  <a:gd name="connsiteX0" fmla="*/ 2272654 w 2536614"/>
                  <a:gd name="connsiteY0" fmla="*/ 4898166 h 4989606"/>
                  <a:gd name="connsiteX1" fmla="*/ 263960 w 2536614"/>
                  <a:gd name="connsiteY1" fmla="*/ 4898166 h 4989606"/>
                  <a:gd name="connsiteX2" fmla="*/ 0 w 2536614"/>
                  <a:gd name="connsiteY2" fmla="*/ 4634206 h 4989606"/>
                  <a:gd name="connsiteX3" fmla="*/ 0 w 2536614"/>
                  <a:gd name="connsiteY3" fmla="*/ 263960 h 4989606"/>
                  <a:gd name="connsiteX4" fmla="*/ 263960 w 2536614"/>
                  <a:gd name="connsiteY4" fmla="*/ 0 h 4989606"/>
                  <a:gd name="connsiteX5" fmla="*/ 2272654 w 2536614"/>
                  <a:gd name="connsiteY5" fmla="*/ 0 h 4989606"/>
                  <a:gd name="connsiteX6" fmla="*/ 2536614 w 2536614"/>
                  <a:gd name="connsiteY6" fmla="*/ 263960 h 4989606"/>
                  <a:gd name="connsiteX7" fmla="*/ 2536614 w 2536614"/>
                  <a:gd name="connsiteY7" fmla="*/ 4634206 h 4989606"/>
                  <a:gd name="connsiteX8" fmla="*/ 2364094 w 2536614"/>
                  <a:gd name="connsiteY8" fmla="*/ 4989606 h 4989606"/>
                  <a:gd name="connsiteX0" fmla="*/ 2272654 w 2536614"/>
                  <a:gd name="connsiteY0" fmla="*/ 4898166 h 4898166"/>
                  <a:gd name="connsiteX1" fmla="*/ 263960 w 2536614"/>
                  <a:gd name="connsiteY1" fmla="*/ 4898166 h 4898166"/>
                  <a:gd name="connsiteX2" fmla="*/ 0 w 2536614"/>
                  <a:gd name="connsiteY2" fmla="*/ 4634206 h 4898166"/>
                  <a:gd name="connsiteX3" fmla="*/ 0 w 2536614"/>
                  <a:gd name="connsiteY3" fmla="*/ 263960 h 4898166"/>
                  <a:gd name="connsiteX4" fmla="*/ 263960 w 2536614"/>
                  <a:gd name="connsiteY4" fmla="*/ 0 h 4898166"/>
                  <a:gd name="connsiteX5" fmla="*/ 2272654 w 2536614"/>
                  <a:gd name="connsiteY5" fmla="*/ 0 h 4898166"/>
                  <a:gd name="connsiteX6" fmla="*/ 2536614 w 2536614"/>
                  <a:gd name="connsiteY6" fmla="*/ 263960 h 4898166"/>
                  <a:gd name="connsiteX7" fmla="*/ 2536614 w 2536614"/>
                  <a:gd name="connsiteY7" fmla="*/ 4634206 h 4898166"/>
                  <a:gd name="connsiteX0" fmla="*/ 2272654 w 2536614"/>
                  <a:gd name="connsiteY0" fmla="*/ 4898166 h 4898166"/>
                  <a:gd name="connsiteX1" fmla="*/ 263960 w 2536614"/>
                  <a:gd name="connsiteY1" fmla="*/ 4898166 h 4898166"/>
                  <a:gd name="connsiteX2" fmla="*/ 0 w 2536614"/>
                  <a:gd name="connsiteY2" fmla="*/ 4634206 h 4898166"/>
                  <a:gd name="connsiteX3" fmla="*/ 0 w 2536614"/>
                  <a:gd name="connsiteY3" fmla="*/ 263960 h 4898166"/>
                  <a:gd name="connsiteX4" fmla="*/ 263960 w 2536614"/>
                  <a:gd name="connsiteY4" fmla="*/ 0 h 4898166"/>
                  <a:gd name="connsiteX5" fmla="*/ 2272654 w 2536614"/>
                  <a:gd name="connsiteY5" fmla="*/ 0 h 4898166"/>
                  <a:gd name="connsiteX6" fmla="*/ 2536614 w 2536614"/>
                  <a:gd name="connsiteY6" fmla="*/ 263960 h 4898166"/>
                  <a:gd name="connsiteX0" fmla="*/ 263960 w 2536614"/>
                  <a:gd name="connsiteY0" fmla="*/ 4898166 h 4898166"/>
                  <a:gd name="connsiteX1" fmla="*/ 0 w 2536614"/>
                  <a:gd name="connsiteY1" fmla="*/ 4634206 h 4898166"/>
                  <a:gd name="connsiteX2" fmla="*/ 0 w 2536614"/>
                  <a:gd name="connsiteY2" fmla="*/ 263960 h 4898166"/>
                  <a:gd name="connsiteX3" fmla="*/ 263960 w 2536614"/>
                  <a:gd name="connsiteY3" fmla="*/ 0 h 4898166"/>
                  <a:gd name="connsiteX4" fmla="*/ 2272654 w 2536614"/>
                  <a:gd name="connsiteY4" fmla="*/ 0 h 4898166"/>
                  <a:gd name="connsiteX5" fmla="*/ 2536614 w 2536614"/>
                  <a:gd name="connsiteY5" fmla="*/ 263960 h 4898166"/>
                  <a:gd name="connsiteX0" fmla="*/ 0 w 2536614"/>
                  <a:gd name="connsiteY0" fmla="*/ 4634206 h 4634206"/>
                  <a:gd name="connsiteX1" fmla="*/ 0 w 2536614"/>
                  <a:gd name="connsiteY1" fmla="*/ 263960 h 4634206"/>
                  <a:gd name="connsiteX2" fmla="*/ 263960 w 2536614"/>
                  <a:gd name="connsiteY2" fmla="*/ 0 h 4634206"/>
                  <a:gd name="connsiteX3" fmla="*/ 2272654 w 2536614"/>
                  <a:gd name="connsiteY3" fmla="*/ 0 h 4634206"/>
                  <a:gd name="connsiteX4" fmla="*/ 2536614 w 2536614"/>
                  <a:gd name="connsiteY4" fmla="*/ 263960 h 4634206"/>
                  <a:gd name="connsiteX0" fmla="*/ 0 w 2536614"/>
                  <a:gd name="connsiteY0" fmla="*/ 263960 h 263960"/>
                  <a:gd name="connsiteX1" fmla="*/ 263960 w 2536614"/>
                  <a:gd name="connsiteY1" fmla="*/ 0 h 263960"/>
                  <a:gd name="connsiteX2" fmla="*/ 2272654 w 2536614"/>
                  <a:gd name="connsiteY2" fmla="*/ 0 h 263960"/>
                  <a:gd name="connsiteX3" fmla="*/ 2536614 w 2536614"/>
                  <a:gd name="connsiteY3" fmla="*/ 263960 h 263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36614" h="263960">
                    <a:moveTo>
                      <a:pt x="0" y="263960"/>
                    </a:moveTo>
                    <a:cubicBezTo>
                      <a:pt x="0" y="118179"/>
                      <a:pt x="118179" y="0"/>
                      <a:pt x="263960" y="0"/>
                    </a:cubicBezTo>
                    <a:lnTo>
                      <a:pt x="2272654" y="0"/>
                    </a:lnTo>
                    <a:cubicBezTo>
                      <a:pt x="2418435" y="0"/>
                      <a:pt x="2536614" y="118179"/>
                      <a:pt x="2536614" y="263960"/>
                    </a:cubicBezTo>
                  </a:path>
                </a:pathLst>
              </a:custGeom>
              <a:noFill/>
              <a:ln w="34925">
                <a:solidFill>
                  <a:srgbClr val="E83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 anchorCtr="0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4400" b="0" i="0" u="none" strike="noStrike" kern="1200" cap="none" spc="0" normalizeH="0" baseline="0" noProof="0" dirty="0">
                  <a:ln>
                    <a:solidFill>
                      <a:srgbClr val="F07C8D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BC073EA-D0DD-BB75-1AD2-AA82AF99291E}"/>
                </a:ext>
              </a:extLst>
            </p:cNvPr>
            <p:cNvGrpSpPr/>
            <p:nvPr/>
          </p:nvGrpSpPr>
          <p:grpSpPr>
            <a:xfrm>
              <a:off x="8231269" y="4999994"/>
              <a:ext cx="2881947" cy="119174"/>
              <a:chOff x="833345" y="5349097"/>
              <a:chExt cx="3028207" cy="125222"/>
            </a:xfrm>
          </p:grpSpPr>
          <p:cxnSp>
            <p:nvCxnSpPr>
              <p:cNvPr id="188" name="직선 연결선 50">
                <a:extLst>
                  <a:ext uri="{FF2B5EF4-FFF2-40B4-BE49-F238E27FC236}">
                    <a16:creationId xmlns:a16="http://schemas.microsoft.com/office/drawing/2014/main" id="{0C02B83A-9A63-3936-D48B-0D727E8302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345" y="5349097"/>
                <a:ext cx="1385898" cy="0"/>
              </a:xfrm>
              <a:prstGeom prst="line">
                <a:avLst/>
              </a:prstGeom>
              <a:ln w="12700">
                <a:solidFill>
                  <a:srgbClr val="E834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직선 연결선 50">
                <a:extLst>
                  <a:ext uri="{FF2B5EF4-FFF2-40B4-BE49-F238E27FC236}">
                    <a16:creationId xmlns:a16="http://schemas.microsoft.com/office/drawing/2014/main" id="{AD63902B-9427-20BA-97D0-70E4220FC6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5654" y="5349097"/>
                <a:ext cx="1385898" cy="0"/>
              </a:xfrm>
              <a:prstGeom prst="line">
                <a:avLst/>
              </a:prstGeom>
              <a:ln w="12700">
                <a:solidFill>
                  <a:srgbClr val="E834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0" name="이등변 삼각형 5">
                <a:extLst>
                  <a:ext uri="{FF2B5EF4-FFF2-40B4-BE49-F238E27FC236}">
                    <a16:creationId xmlns:a16="http://schemas.microsoft.com/office/drawing/2014/main" id="{7EA9BB61-4483-BEA7-A4CE-6BB3D65CC755}"/>
                  </a:ext>
                </a:extLst>
              </p:cNvPr>
              <p:cNvSpPr/>
              <p:nvPr/>
            </p:nvSpPr>
            <p:spPr>
              <a:xfrm flipV="1">
                <a:off x="2219243" y="5349097"/>
                <a:ext cx="256411" cy="125222"/>
              </a:xfrm>
              <a:custGeom>
                <a:avLst/>
                <a:gdLst>
                  <a:gd name="connsiteX0" fmla="*/ 0 w 237822"/>
                  <a:gd name="connsiteY0" fmla="*/ 125222 h 125222"/>
                  <a:gd name="connsiteX1" fmla="*/ 118911 w 237822"/>
                  <a:gd name="connsiteY1" fmla="*/ 0 h 125222"/>
                  <a:gd name="connsiteX2" fmla="*/ 237822 w 237822"/>
                  <a:gd name="connsiteY2" fmla="*/ 125222 h 125222"/>
                  <a:gd name="connsiteX3" fmla="*/ 0 w 237822"/>
                  <a:gd name="connsiteY3" fmla="*/ 125222 h 125222"/>
                  <a:gd name="connsiteX0" fmla="*/ 0 w 237822"/>
                  <a:gd name="connsiteY0" fmla="*/ 125222 h 216662"/>
                  <a:gd name="connsiteX1" fmla="*/ 118911 w 237822"/>
                  <a:gd name="connsiteY1" fmla="*/ 0 h 216662"/>
                  <a:gd name="connsiteX2" fmla="*/ 237822 w 237822"/>
                  <a:gd name="connsiteY2" fmla="*/ 125222 h 216662"/>
                  <a:gd name="connsiteX3" fmla="*/ 91440 w 237822"/>
                  <a:gd name="connsiteY3" fmla="*/ 216662 h 216662"/>
                  <a:gd name="connsiteX0" fmla="*/ 0 w 237822"/>
                  <a:gd name="connsiteY0" fmla="*/ 125222 h 125222"/>
                  <a:gd name="connsiteX1" fmla="*/ 118911 w 237822"/>
                  <a:gd name="connsiteY1" fmla="*/ 0 h 125222"/>
                  <a:gd name="connsiteX2" fmla="*/ 237822 w 237822"/>
                  <a:gd name="connsiteY2" fmla="*/ 125222 h 12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7822" h="125222">
                    <a:moveTo>
                      <a:pt x="0" y="125222"/>
                    </a:moveTo>
                    <a:lnTo>
                      <a:pt x="118911" y="0"/>
                    </a:lnTo>
                    <a:lnTo>
                      <a:pt x="237822" y="125222"/>
                    </a:lnTo>
                  </a:path>
                </a:pathLst>
              </a:custGeom>
              <a:ln w="12700" cap="rnd">
                <a:solidFill>
                  <a:srgbClr val="E8344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 w="12700">
                    <a:solidFill>
                      <a:srgbClr val="F07C8D">
                        <a:alpha val="0"/>
                      </a:srgbClr>
                    </a:solidFill>
                  </a:ln>
                  <a:solidFill>
                    <a:srgbClr val="1C3866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F908D76-C345-4442-CC84-7BFD72A8586F}"/>
                </a:ext>
              </a:extLst>
            </p:cNvPr>
            <p:cNvGrpSpPr/>
            <p:nvPr/>
          </p:nvGrpSpPr>
          <p:grpSpPr>
            <a:xfrm>
              <a:off x="9145918" y="2568575"/>
              <a:ext cx="1052646" cy="1079612"/>
              <a:chOff x="9289912" y="2871663"/>
              <a:chExt cx="1106069" cy="1134403"/>
            </a:xfrm>
          </p:grpSpPr>
          <p:sp>
            <p:nvSpPr>
              <p:cNvPr id="119" name="자유형 92">
                <a:extLst>
                  <a:ext uri="{FF2B5EF4-FFF2-40B4-BE49-F238E27FC236}">
                    <a16:creationId xmlns:a16="http://schemas.microsoft.com/office/drawing/2014/main" id="{31353266-088A-E4C1-9172-457575C8E72E}"/>
                  </a:ext>
                </a:extLst>
              </p:cNvPr>
              <p:cNvSpPr/>
              <p:nvPr/>
            </p:nvSpPr>
            <p:spPr>
              <a:xfrm>
                <a:off x="9590458" y="3122104"/>
                <a:ext cx="619975" cy="663611"/>
              </a:xfrm>
              <a:custGeom>
                <a:avLst/>
                <a:gdLst>
                  <a:gd name="connsiteX0" fmla="*/ 2530435 w 2530435"/>
                  <a:gd name="connsiteY0" fmla="*/ 0 h 3671743"/>
                  <a:gd name="connsiteX1" fmla="*/ 2530435 w 2530435"/>
                  <a:gd name="connsiteY1" fmla="*/ 3671743 h 3671743"/>
                  <a:gd name="connsiteX2" fmla="*/ 15240 w 2530435"/>
                  <a:gd name="connsiteY2" fmla="*/ 3648946 h 3671743"/>
                  <a:gd name="connsiteX3" fmla="*/ 0 w 2530435"/>
                  <a:gd name="connsiteY3" fmla="*/ 372346 h 3671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30435" h="3671743">
                    <a:moveTo>
                      <a:pt x="2530435" y="0"/>
                    </a:moveTo>
                    <a:lnTo>
                      <a:pt x="2530435" y="3671743"/>
                    </a:lnTo>
                    <a:lnTo>
                      <a:pt x="15240" y="3648946"/>
                    </a:lnTo>
                    <a:lnTo>
                      <a:pt x="0" y="372346"/>
                    </a:lnTo>
                    <a:close/>
                  </a:path>
                </a:pathLst>
              </a:custGeom>
              <a:solidFill>
                <a:srgbClr val="FEF4F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solidFill>
                      <a:srgbClr val="F07C8D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120" name="자유형 93">
                <a:extLst>
                  <a:ext uri="{FF2B5EF4-FFF2-40B4-BE49-F238E27FC236}">
                    <a16:creationId xmlns:a16="http://schemas.microsoft.com/office/drawing/2014/main" id="{CBA386E3-8A0B-E473-E871-207B0429B904}"/>
                  </a:ext>
                </a:extLst>
              </p:cNvPr>
              <p:cNvSpPr/>
              <p:nvPr/>
            </p:nvSpPr>
            <p:spPr>
              <a:xfrm>
                <a:off x="9617929" y="3565615"/>
                <a:ext cx="555316" cy="188691"/>
              </a:xfrm>
              <a:custGeom>
                <a:avLst/>
                <a:gdLst>
                  <a:gd name="connsiteX0" fmla="*/ 2039884 w 2039884"/>
                  <a:gd name="connsiteY0" fmla="*/ 0 h 821924"/>
                  <a:gd name="connsiteX1" fmla="*/ 2039884 w 2039884"/>
                  <a:gd name="connsiteY1" fmla="*/ 821924 h 821924"/>
                  <a:gd name="connsiteX2" fmla="*/ 0 w 2039884"/>
                  <a:gd name="connsiteY2" fmla="*/ 807089 h 821924"/>
                  <a:gd name="connsiteX3" fmla="*/ 0 w 2039884"/>
                  <a:gd name="connsiteY3" fmla="*/ 59559 h 821924"/>
                  <a:gd name="connsiteX0" fmla="*/ 2039884 w 2039884"/>
                  <a:gd name="connsiteY0" fmla="*/ 0 h 823902"/>
                  <a:gd name="connsiteX1" fmla="*/ 2039884 w 2039884"/>
                  <a:gd name="connsiteY1" fmla="*/ 821924 h 823902"/>
                  <a:gd name="connsiteX2" fmla="*/ 0 w 2039884"/>
                  <a:gd name="connsiteY2" fmla="*/ 823902 h 823902"/>
                  <a:gd name="connsiteX3" fmla="*/ 0 w 2039884"/>
                  <a:gd name="connsiteY3" fmla="*/ 59559 h 823902"/>
                  <a:gd name="connsiteX4" fmla="*/ 2039884 w 2039884"/>
                  <a:gd name="connsiteY4" fmla="*/ 0 h 823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9884" h="823902">
                    <a:moveTo>
                      <a:pt x="2039884" y="0"/>
                    </a:moveTo>
                    <a:lnTo>
                      <a:pt x="2039884" y="821924"/>
                    </a:lnTo>
                    <a:lnTo>
                      <a:pt x="0" y="823902"/>
                    </a:lnTo>
                    <a:lnTo>
                      <a:pt x="0" y="59559"/>
                    </a:lnTo>
                    <a:lnTo>
                      <a:pt x="2039884" y="0"/>
                    </a:lnTo>
                    <a:close/>
                  </a:path>
                </a:pathLst>
              </a:custGeom>
              <a:solidFill>
                <a:srgbClr val="FCE0E3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solidFill>
                      <a:srgbClr val="F07C8D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121" name="자유형 94">
                <a:extLst>
                  <a:ext uri="{FF2B5EF4-FFF2-40B4-BE49-F238E27FC236}">
                    <a16:creationId xmlns:a16="http://schemas.microsoft.com/office/drawing/2014/main" id="{55A3F408-A4F4-2FB0-AA77-81CBE9EC074D}"/>
                  </a:ext>
                </a:extLst>
              </p:cNvPr>
              <p:cNvSpPr/>
              <p:nvPr/>
            </p:nvSpPr>
            <p:spPr>
              <a:xfrm>
                <a:off x="9617929" y="3526891"/>
                <a:ext cx="555316" cy="33339"/>
              </a:xfrm>
              <a:custGeom>
                <a:avLst/>
                <a:gdLst>
                  <a:gd name="connsiteX0" fmla="*/ 2039884 w 2039884"/>
                  <a:gd name="connsiteY0" fmla="*/ 0 h 164938"/>
                  <a:gd name="connsiteX1" fmla="*/ 2039884 w 2039884"/>
                  <a:gd name="connsiteY1" fmla="*/ 77195 h 164938"/>
                  <a:gd name="connsiteX2" fmla="*/ 0 w 2039884"/>
                  <a:gd name="connsiteY2" fmla="*/ 164938 h 164938"/>
                  <a:gd name="connsiteX3" fmla="*/ 0 w 2039884"/>
                  <a:gd name="connsiteY3" fmla="*/ 87107 h 164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39884" h="164938">
                    <a:moveTo>
                      <a:pt x="2039884" y="0"/>
                    </a:moveTo>
                    <a:lnTo>
                      <a:pt x="2039884" y="77195"/>
                    </a:lnTo>
                    <a:lnTo>
                      <a:pt x="0" y="164938"/>
                    </a:lnTo>
                    <a:lnTo>
                      <a:pt x="0" y="87107"/>
                    </a:ln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chemeClr val="bg1">
                      <a:alpha val="7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solidFill>
                      <a:srgbClr val="F07C8D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122" name="자유형 95">
                <a:extLst>
                  <a:ext uri="{FF2B5EF4-FFF2-40B4-BE49-F238E27FC236}">
                    <a16:creationId xmlns:a16="http://schemas.microsoft.com/office/drawing/2014/main" id="{57513828-F636-4427-B01E-D0BFA47CE754}"/>
                  </a:ext>
                </a:extLst>
              </p:cNvPr>
              <p:cNvSpPr/>
              <p:nvPr/>
            </p:nvSpPr>
            <p:spPr>
              <a:xfrm>
                <a:off x="9617929" y="3424150"/>
                <a:ext cx="555316" cy="104224"/>
              </a:xfrm>
              <a:custGeom>
                <a:avLst/>
                <a:gdLst>
                  <a:gd name="connsiteX0" fmla="*/ 2039884 w 2039884"/>
                  <a:gd name="connsiteY0" fmla="*/ 0 h 515631"/>
                  <a:gd name="connsiteX1" fmla="*/ 2039884 w 2039884"/>
                  <a:gd name="connsiteY1" fmla="*/ 433136 h 515631"/>
                  <a:gd name="connsiteX2" fmla="*/ 0 w 2039884"/>
                  <a:gd name="connsiteY2" fmla="*/ 515631 h 515631"/>
                  <a:gd name="connsiteX3" fmla="*/ 0 w 2039884"/>
                  <a:gd name="connsiteY3" fmla="*/ 157491 h 515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39884" h="515631">
                    <a:moveTo>
                      <a:pt x="2039884" y="0"/>
                    </a:moveTo>
                    <a:lnTo>
                      <a:pt x="2039884" y="433136"/>
                    </a:lnTo>
                    <a:lnTo>
                      <a:pt x="0" y="515631"/>
                    </a:lnTo>
                    <a:lnTo>
                      <a:pt x="0" y="157491"/>
                    </a:ln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chemeClr val="bg1">
                      <a:alpha val="7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solidFill>
                      <a:srgbClr val="F07C8D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123" name="자유형 96">
                <a:extLst>
                  <a:ext uri="{FF2B5EF4-FFF2-40B4-BE49-F238E27FC236}">
                    <a16:creationId xmlns:a16="http://schemas.microsoft.com/office/drawing/2014/main" id="{400ACB1F-C8EC-FD7F-CB7B-5548F264B4C2}"/>
                  </a:ext>
                </a:extLst>
              </p:cNvPr>
              <p:cNvSpPr/>
              <p:nvPr/>
            </p:nvSpPr>
            <p:spPr>
              <a:xfrm>
                <a:off x="9617929" y="3334478"/>
                <a:ext cx="555316" cy="83777"/>
              </a:xfrm>
              <a:custGeom>
                <a:avLst/>
                <a:gdLst>
                  <a:gd name="connsiteX0" fmla="*/ 2039884 w 2039884"/>
                  <a:gd name="connsiteY0" fmla="*/ 0 h 414473"/>
                  <a:gd name="connsiteX1" fmla="*/ 2039884 w 2039884"/>
                  <a:gd name="connsiteY1" fmla="*/ 244483 h 414473"/>
                  <a:gd name="connsiteX2" fmla="*/ 0 w 2039884"/>
                  <a:gd name="connsiteY2" fmla="*/ 414473 h 414473"/>
                  <a:gd name="connsiteX3" fmla="*/ 0 w 2039884"/>
                  <a:gd name="connsiteY3" fmla="*/ 169377 h 414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39884" h="414473">
                    <a:moveTo>
                      <a:pt x="2039884" y="0"/>
                    </a:moveTo>
                    <a:lnTo>
                      <a:pt x="2039884" y="244483"/>
                    </a:lnTo>
                    <a:lnTo>
                      <a:pt x="0" y="414473"/>
                    </a:lnTo>
                    <a:lnTo>
                      <a:pt x="0" y="169377"/>
                    </a:lnTo>
                    <a:close/>
                  </a:path>
                </a:pathLst>
              </a:custGeom>
              <a:solidFill>
                <a:srgbClr val="F5A5B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solidFill>
                      <a:srgbClr val="F07C8D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124" name="자유형 97">
                <a:extLst>
                  <a:ext uri="{FF2B5EF4-FFF2-40B4-BE49-F238E27FC236}">
                    <a16:creationId xmlns:a16="http://schemas.microsoft.com/office/drawing/2014/main" id="{1CC609B0-C856-F43F-E962-A882F6DFCBB9}"/>
                  </a:ext>
                </a:extLst>
              </p:cNvPr>
              <p:cNvSpPr/>
              <p:nvPr/>
            </p:nvSpPr>
            <p:spPr>
              <a:xfrm>
                <a:off x="9617930" y="3173603"/>
                <a:ext cx="318157" cy="155985"/>
              </a:xfrm>
              <a:custGeom>
                <a:avLst/>
                <a:gdLst>
                  <a:gd name="connsiteX0" fmla="*/ 1168709 w 1168709"/>
                  <a:gd name="connsiteY0" fmla="*/ 0 h 771707"/>
                  <a:gd name="connsiteX1" fmla="*/ 1168709 w 1168709"/>
                  <a:gd name="connsiteY1" fmla="*/ 660754 h 771707"/>
                  <a:gd name="connsiteX2" fmla="*/ 0 w 1168709"/>
                  <a:gd name="connsiteY2" fmla="*/ 771707 h 771707"/>
                  <a:gd name="connsiteX3" fmla="*/ 0 w 1168709"/>
                  <a:gd name="connsiteY3" fmla="*/ 146089 h 771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8709" h="771707">
                    <a:moveTo>
                      <a:pt x="1168709" y="0"/>
                    </a:moveTo>
                    <a:lnTo>
                      <a:pt x="1168709" y="660754"/>
                    </a:lnTo>
                    <a:lnTo>
                      <a:pt x="0" y="771707"/>
                    </a:lnTo>
                    <a:lnTo>
                      <a:pt x="0" y="146089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solidFill>
                      <a:srgbClr val="F07C8D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125" name="자유형 99">
                <a:extLst>
                  <a:ext uri="{FF2B5EF4-FFF2-40B4-BE49-F238E27FC236}">
                    <a16:creationId xmlns:a16="http://schemas.microsoft.com/office/drawing/2014/main" id="{043387CF-5B27-CCD1-387B-21A3FF0E95E4}"/>
                  </a:ext>
                </a:extLst>
              </p:cNvPr>
              <p:cNvSpPr/>
              <p:nvPr/>
            </p:nvSpPr>
            <p:spPr>
              <a:xfrm>
                <a:off x="9646515" y="3186491"/>
                <a:ext cx="318157" cy="155985"/>
              </a:xfrm>
              <a:custGeom>
                <a:avLst/>
                <a:gdLst>
                  <a:gd name="connsiteX0" fmla="*/ 1168709 w 1168709"/>
                  <a:gd name="connsiteY0" fmla="*/ 0 h 771707"/>
                  <a:gd name="connsiteX1" fmla="*/ 1168709 w 1168709"/>
                  <a:gd name="connsiteY1" fmla="*/ 660754 h 771707"/>
                  <a:gd name="connsiteX2" fmla="*/ 0 w 1168709"/>
                  <a:gd name="connsiteY2" fmla="*/ 771707 h 771707"/>
                  <a:gd name="connsiteX3" fmla="*/ 0 w 1168709"/>
                  <a:gd name="connsiteY3" fmla="*/ 146089 h 771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8709" h="771707">
                    <a:moveTo>
                      <a:pt x="1168709" y="0"/>
                    </a:moveTo>
                    <a:lnTo>
                      <a:pt x="1168709" y="660754"/>
                    </a:lnTo>
                    <a:lnTo>
                      <a:pt x="0" y="771707"/>
                    </a:lnTo>
                    <a:lnTo>
                      <a:pt x="0" y="146089"/>
                    </a:lnTo>
                    <a:close/>
                  </a:path>
                </a:pathLst>
              </a:custGeom>
              <a:noFill/>
              <a:ln>
                <a:solidFill>
                  <a:srgbClr val="F07C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solidFill>
                      <a:srgbClr val="F07C8D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6567A7F8-469D-D188-366F-EF04A10F0081}"/>
                  </a:ext>
                </a:extLst>
              </p:cNvPr>
              <p:cNvGrpSpPr/>
              <p:nvPr/>
            </p:nvGrpSpPr>
            <p:grpSpPr>
              <a:xfrm>
                <a:off x="9356486" y="2871663"/>
                <a:ext cx="773135" cy="458465"/>
                <a:chOff x="5712404" y="1504327"/>
                <a:chExt cx="2400023" cy="1423198"/>
              </a:xfrm>
            </p:grpSpPr>
            <p:sp>
              <p:nvSpPr>
                <p:cNvPr id="175" name="자유형 98">
                  <a:extLst>
                    <a:ext uri="{FF2B5EF4-FFF2-40B4-BE49-F238E27FC236}">
                      <a16:creationId xmlns:a16="http://schemas.microsoft.com/office/drawing/2014/main" id="{2A1728FD-02A1-0783-847F-2EEBF6F5FC46}"/>
                    </a:ext>
                  </a:extLst>
                </p:cNvPr>
                <p:cNvSpPr/>
                <p:nvPr/>
              </p:nvSpPr>
              <p:spPr>
                <a:xfrm>
                  <a:off x="6441368" y="2392657"/>
                  <a:ext cx="908422" cy="534868"/>
                </a:xfrm>
                <a:custGeom>
                  <a:avLst/>
                  <a:gdLst>
                    <a:gd name="connsiteX0" fmla="*/ 1074961 w 1074961"/>
                    <a:gd name="connsiteY0" fmla="*/ 0 h 852427"/>
                    <a:gd name="connsiteX1" fmla="*/ 1074961 w 1074961"/>
                    <a:gd name="connsiteY1" fmla="*/ 852427 h 852427"/>
                    <a:gd name="connsiteX2" fmla="*/ 961836 w 1074961"/>
                    <a:gd name="connsiteY2" fmla="*/ 737167 h 852427"/>
                    <a:gd name="connsiteX3" fmla="*/ 0 w 1074961"/>
                    <a:gd name="connsiteY3" fmla="*/ 833958 h 852427"/>
                    <a:gd name="connsiteX4" fmla="*/ 0 w 1074961"/>
                    <a:gd name="connsiteY4" fmla="*/ 142432 h 852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74961" h="852427">
                      <a:moveTo>
                        <a:pt x="1074961" y="0"/>
                      </a:moveTo>
                      <a:lnTo>
                        <a:pt x="1074961" y="852427"/>
                      </a:lnTo>
                      <a:lnTo>
                        <a:pt x="961836" y="737167"/>
                      </a:lnTo>
                      <a:lnTo>
                        <a:pt x="0" y="833958"/>
                      </a:lnTo>
                      <a:lnTo>
                        <a:pt x="0" y="142432"/>
                      </a:lnTo>
                      <a:close/>
                    </a:path>
                  </a:pathLst>
                </a:custGeom>
                <a:solidFill>
                  <a:srgbClr val="E8344E">
                    <a:alpha val="1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solidFill>
                        <a:srgbClr val="F07C8D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  <p:grpSp>
              <p:nvGrpSpPr>
                <p:cNvPr id="176" name="그룹 175">
                  <a:extLst>
                    <a:ext uri="{FF2B5EF4-FFF2-40B4-BE49-F238E27FC236}">
                      <a16:creationId xmlns:a16="http://schemas.microsoft.com/office/drawing/2014/main" id="{B7475C16-4C75-B66B-A1B8-A0AFAD4955E6}"/>
                    </a:ext>
                  </a:extLst>
                </p:cNvPr>
                <p:cNvGrpSpPr/>
                <p:nvPr/>
              </p:nvGrpSpPr>
              <p:grpSpPr>
                <a:xfrm>
                  <a:off x="5712404" y="1888646"/>
                  <a:ext cx="1455319" cy="803927"/>
                  <a:chOff x="4866376" y="1857869"/>
                  <a:chExt cx="2149109" cy="1187181"/>
                </a:xfrm>
              </p:grpSpPr>
              <p:sp>
                <p:nvSpPr>
                  <p:cNvPr id="186" name="자유형 125">
                    <a:extLst>
                      <a:ext uri="{FF2B5EF4-FFF2-40B4-BE49-F238E27FC236}">
                        <a16:creationId xmlns:a16="http://schemas.microsoft.com/office/drawing/2014/main" id="{399B9533-C036-2731-DC72-9EA558C14C6F}"/>
                      </a:ext>
                    </a:extLst>
                  </p:cNvPr>
                  <p:cNvSpPr/>
                  <p:nvPr/>
                </p:nvSpPr>
                <p:spPr>
                  <a:xfrm>
                    <a:off x="5035841" y="1857869"/>
                    <a:ext cx="1979644" cy="1187181"/>
                  </a:xfrm>
                  <a:custGeom>
                    <a:avLst/>
                    <a:gdLst>
                      <a:gd name="connsiteX0" fmla="*/ 1586325 w 1586325"/>
                      <a:gd name="connsiteY0" fmla="*/ 0 h 1281231"/>
                      <a:gd name="connsiteX1" fmla="*/ 1586325 w 1586325"/>
                      <a:gd name="connsiteY1" fmla="*/ 1281231 h 1281231"/>
                      <a:gd name="connsiteX2" fmla="*/ 1420014 w 1586325"/>
                      <a:gd name="connsiteY2" fmla="*/ 1107990 h 1281231"/>
                      <a:gd name="connsiteX3" fmla="*/ 0 w 1586325"/>
                      <a:gd name="connsiteY3" fmla="*/ 1254085 h 1281231"/>
                      <a:gd name="connsiteX4" fmla="*/ 0 w 1586325"/>
                      <a:gd name="connsiteY4" fmla="*/ 214889 h 12812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86325" h="1281231">
                        <a:moveTo>
                          <a:pt x="1586325" y="0"/>
                        </a:moveTo>
                        <a:lnTo>
                          <a:pt x="1586325" y="1281231"/>
                        </a:lnTo>
                        <a:lnTo>
                          <a:pt x="1420014" y="1107990"/>
                        </a:lnTo>
                        <a:lnTo>
                          <a:pt x="0" y="1254085"/>
                        </a:lnTo>
                        <a:lnTo>
                          <a:pt x="0" y="214889"/>
                        </a:lnTo>
                        <a:close/>
                      </a:path>
                    </a:pathLst>
                  </a:custGeom>
                  <a:solidFill>
                    <a:srgbClr val="E8344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solidFill>
                          <a:srgbClr val="F07C8D">
                            <a:alpha val="0"/>
                          </a:srgbClr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endParaRPr>
                  </a:p>
                </p:txBody>
              </p:sp>
              <p:sp>
                <p:nvSpPr>
                  <p:cNvPr id="187" name="자유형 126">
                    <a:extLst>
                      <a:ext uri="{FF2B5EF4-FFF2-40B4-BE49-F238E27FC236}">
                        <a16:creationId xmlns:a16="http://schemas.microsoft.com/office/drawing/2014/main" id="{40B8CCB1-B6CA-E524-6FE9-C7347CADC1A4}"/>
                      </a:ext>
                    </a:extLst>
                  </p:cNvPr>
                  <p:cNvSpPr/>
                  <p:nvPr/>
                </p:nvSpPr>
                <p:spPr>
                  <a:xfrm>
                    <a:off x="4866376" y="1957600"/>
                    <a:ext cx="1933164" cy="986992"/>
                  </a:xfrm>
                  <a:custGeom>
                    <a:avLst/>
                    <a:gdLst>
                      <a:gd name="connsiteX0" fmla="*/ 1168709 w 1168709"/>
                      <a:gd name="connsiteY0" fmla="*/ 0 h 771707"/>
                      <a:gd name="connsiteX1" fmla="*/ 1168709 w 1168709"/>
                      <a:gd name="connsiteY1" fmla="*/ 660754 h 771707"/>
                      <a:gd name="connsiteX2" fmla="*/ 0 w 1168709"/>
                      <a:gd name="connsiteY2" fmla="*/ 771707 h 771707"/>
                      <a:gd name="connsiteX3" fmla="*/ 0 w 1168709"/>
                      <a:gd name="connsiteY3" fmla="*/ 146089 h 7717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68709" h="771707">
                        <a:moveTo>
                          <a:pt x="1168709" y="0"/>
                        </a:moveTo>
                        <a:lnTo>
                          <a:pt x="1168709" y="660754"/>
                        </a:lnTo>
                        <a:lnTo>
                          <a:pt x="0" y="771707"/>
                        </a:lnTo>
                        <a:lnTo>
                          <a:pt x="0" y="146089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>
                    <a:outerShdw blurRad="63500" dist="25400" dir="2700000" algn="tl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solidFill>
                          <a:srgbClr val="F07C8D">
                            <a:alpha val="0"/>
                          </a:srgbClr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endParaRPr>
                  </a:p>
                </p:txBody>
              </p:sp>
            </p:grpSp>
            <p:grpSp>
              <p:nvGrpSpPr>
                <p:cNvPr id="177" name="그룹 176">
                  <a:extLst>
                    <a:ext uri="{FF2B5EF4-FFF2-40B4-BE49-F238E27FC236}">
                      <a16:creationId xmlns:a16="http://schemas.microsoft.com/office/drawing/2014/main" id="{CFAD11A0-776E-ED0D-159A-A9561308FBF5}"/>
                    </a:ext>
                  </a:extLst>
                </p:cNvPr>
                <p:cNvGrpSpPr/>
                <p:nvPr/>
              </p:nvGrpSpPr>
              <p:grpSpPr>
                <a:xfrm>
                  <a:off x="6925571" y="1504327"/>
                  <a:ext cx="1186856" cy="770066"/>
                  <a:chOff x="6678212" y="1524015"/>
                  <a:chExt cx="1752663" cy="1137179"/>
                </a:xfrm>
              </p:grpSpPr>
              <p:grpSp>
                <p:nvGrpSpPr>
                  <p:cNvPr id="178" name="그룹 177">
                    <a:extLst>
                      <a:ext uri="{FF2B5EF4-FFF2-40B4-BE49-F238E27FC236}">
                        <a16:creationId xmlns:a16="http://schemas.microsoft.com/office/drawing/2014/main" id="{D05C0834-88D9-F2C4-06D7-62B313E9FC9F}"/>
                      </a:ext>
                    </a:extLst>
                  </p:cNvPr>
                  <p:cNvGrpSpPr/>
                  <p:nvPr/>
                </p:nvGrpSpPr>
                <p:grpSpPr>
                  <a:xfrm>
                    <a:off x="6678212" y="1857197"/>
                    <a:ext cx="716350" cy="803997"/>
                    <a:chOff x="6556963" y="1859280"/>
                    <a:chExt cx="574024" cy="867691"/>
                  </a:xfrm>
                </p:grpSpPr>
                <p:sp>
                  <p:nvSpPr>
                    <p:cNvPr id="183" name="평행 사변형 140">
                      <a:extLst>
                        <a:ext uri="{FF2B5EF4-FFF2-40B4-BE49-F238E27FC236}">
                          <a16:creationId xmlns:a16="http://schemas.microsoft.com/office/drawing/2014/main" id="{19D22C51-CEA8-8B35-6671-24B77026097B}"/>
                        </a:ext>
                      </a:extLst>
                    </p:cNvPr>
                    <p:cNvSpPr/>
                    <p:nvPr/>
                  </p:nvSpPr>
                  <p:spPr>
                    <a:xfrm rot="5400000" flipH="1">
                      <a:off x="6539655" y="2645250"/>
                      <a:ext cx="99029" cy="64413"/>
                    </a:xfrm>
                    <a:prstGeom prst="parallelogram">
                      <a:avLst>
                        <a:gd name="adj" fmla="val 14675"/>
                      </a:avLst>
                    </a:prstGeom>
                    <a:solidFill>
                      <a:srgbClr val="B0142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solidFill>
                            <a:srgbClr val="F07C8D">
                              <a:alpha val="0"/>
                            </a:srgbClr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p:txBody>
                </p:sp>
                <p:cxnSp>
                  <p:nvCxnSpPr>
                    <p:cNvPr id="184" name="직선 연결선 141">
                      <a:extLst>
                        <a:ext uri="{FF2B5EF4-FFF2-40B4-BE49-F238E27FC236}">
                          <a16:creationId xmlns:a16="http://schemas.microsoft.com/office/drawing/2014/main" id="{499F223F-2F63-FED8-923C-E9C98DEE5D5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121523" y="1859280"/>
                      <a:ext cx="0" cy="748666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E8344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85" name="직선 연결선 142">
                      <a:extLst>
                        <a:ext uri="{FF2B5EF4-FFF2-40B4-BE49-F238E27FC236}">
                          <a16:creationId xmlns:a16="http://schemas.microsoft.com/office/drawing/2014/main" id="{8786D1D4-B1EC-9BB3-7DB2-81981B56EAF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615660" y="2598585"/>
                      <a:ext cx="515327" cy="7604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E8344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sp>
                <p:nvSpPr>
                  <p:cNvPr id="179" name="자유형 114">
                    <a:extLst>
                      <a:ext uri="{FF2B5EF4-FFF2-40B4-BE49-F238E27FC236}">
                        <a16:creationId xmlns:a16="http://schemas.microsoft.com/office/drawing/2014/main" id="{341FDA3E-A6DF-E14E-7C56-2AB276CCBD35}"/>
                      </a:ext>
                    </a:extLst>
                  </p:cNvPr>
                  <p:cNvSpPr/>
                  <p:nvPr/>
                </p:nvSpPr>
                <p:spPr>
                  <a:xfrm>
                    <a:off x="6886931" y="1524015"/>
                    <a:ext cx="1543944" cy="398592"/>
                  </a:xfrm>
                  <a:custGeom>
                    <a:avLst/>
                    <a:gdLst>
                      <a:gd name="connsiteX0" fmla="*/ 1237190 w 1237190"/>
                      <a:gd name="connsiteY0" fmla="*/ 0 h 430168"/>
                      <a:gd name="connsiteX1" fmla="*/ 1237190 w 1237190"/>
                      <a:gd name="connsiteY1" fmla="*/ 251012 h 430168"/>
                      <a:gd name="connsiteX2" fmla="*/ 0 w 1237190"/>
                      <a:gd name="connsiteY2" fmla="*/ 430168 h 430168"/>
                      <a:gd name="connsiteX3" fmla="*/ 0 w 1237190"/>
                      <a:gd name="connsiteY3" fmla="*/ 179156 h 4301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37190" h="430168">
                        <a:moveTo>
                          <a:pt x="1237190" y="0"/>
                        </a:moveTo>
                        <a:lnTo>
                          <a:pt x="1237190" y="251012"/>
                        </a:lnTo>
                        <a:lnTo>
                          <a:pt x="0" y="430168"/>
                        </a:lnTo>
                        <a:lnTo>
                          <a:pt x="0" y="179156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rgbClr val="E8344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solidFill>
                          <a:srgbClr val="F07C8D">
                            <a:alpha val="0"/>
                          </a:srgbClr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endParaRPr>
                  </a:p>
                </p:txBody>
              </p:sp>
              <p:grpSp>
                <p:nvGrpSpPr>
                  <p:cNvPr id="180" name="그룹 179">
                    <a:extLst>
                      <a:ext uri="{FF2B5EF4-FFF2-40B4-BE49-F238E27FC236}">
                        <a16:creationId xmlns:a16="http://schemas.microsoft.com/office/drawing/2014/main" id="{FF757BD4-5D4D-5507-64CD-B28D4E4EFDB2}"/>
                      </a:ext>
                    </a:extLst>
                  </p:cNvPr>
                  <p:cNvGrpSpPr/>
                  <p:nvPr/>
                </p:nvGrpSpPr>
                <p:grpSpPr>
                  <a:xfrm>
                    <a:off x="6986769" y="1613861"/>
                    <a:ext cx="1330676" cy="211566"/>
                    <a:chOff x="6011140" y="1785587"/>
                    <a:chExt cx="1689082" cy="291498"/>
                  </a:xfrm>
                </p:grpSpPr>
                <p:cxnSp>
                  <p:nvCxnSpPr>
                    <p:cNvPr id="181" name="직선 연결선 138">
                      <a:extLst>
                        <a:ext uri="{FF2B5EF4-FFF2-40B4-BE49-F238E27FC236}">
                          <a16:creationId xmlns:a16="http://schemas.microsoft.com/office/drawing/2014/main" id="{1341641D-CA08-402F-7D90-641563B6960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701729" y="1785587"/>
                      <a:ext cx="998493" cy="119128"/>
                    </a:xfrm>
                    <a:prstGeom prst="line">
                      <a:avLst/>
                    </a:prstGeom>
                    <a:ln w="9525" cap="rnd">
                      <a:solidFill>
                        <a:srgbClr val="F5A5B0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2" name="직선 연결선 139">
                      <a:extLst>
                        <a:ext uri="{FF2B5EF4-FFF2-40B4-BE49-F238E27FC236}">
                          <a16:creationId xmlns:a16="http://schemas.microsoft.com/office/drawing/2014/main" id="{76DE111B-BE21-77C3-8189-9DDF0BCBF1D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011140" y="1875565"/>
                      <a:ext cx="1689082" cy="201520"/>
                    </a:xfrm>
                    <a:prstGeom prst="line">
                      <a:avLst/>
                    </a:prstGeom>
                    <a:ln w="9525" cap="rnd">
                      <a:solidFill>
                        <a:schemeClr val="bg1">
                          <a:lumMod val="85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276D8606-1FF8-5659-D6CB-5A631357445C}"/>
                  </a:ext>
                </a:extLst>
              </p:cNvPr>
              <p:cNvGrpSpPr/>
              <p:nvPr/>
            </p:nvGrpSpPr>
            <p:grpSpPr>
              <a:xfrm>
                <a:off x="9985534" y="3178386"/>
                <a:ext cx="410447" cy="198469"/>
                <a:chOff x="7665139" y="2456477"/>
                <a:chExt cx="1274140" cy="616102"/>
              </a:xfrm>
            </p:grpSpPr>
            <p:grpSp>
              <p:nvGrpSpPr>
                <p:cNvPr id="163" name="그룹 162">
                  <a:extLst>
                    <a:ext uri="{FF2B5EF4-FFF2-40B4-BE49-F238E27FC236}">
                      <a16:creationId xmlns:a16="http://schemas.microsoft.com/office/drawing/2014/main" id="{0BBEEC75-5E0C-1D80-5385-00709EB0C16C}"/>
                    </a:ext>
                  </a:extLst>
                </p:cNvPr>
                <p:cNvGrpSpPr/>
                <p:nvPr/>
              </p:nvGrpSpPr>
              <p:grpSpPr>
                <a:xfrm>
                  <a:off x="7665139" y="2724849"/>
                  <a:ext cx="717168" cy="347730"/>
                  <a:chOff x="7006219" y="1997517"/>
                  <a:chExt cx="848646" cy="554183"/>
                </a:xfrm>
              </p:grpSpPr>
              <p:sp>
                <p:nvSpPr>
                  <p:cNvPr id="172" name="평행 사변형 143">
                    <a:extLst>
                      <a:ext uri="{FF2B5EF4-FFF2-40B4-BE49-F238E27FC236}">
                        <a16:creationId xmlns:a16="http://schemas.microsoft.com/office/drawing/2014/main" id="{62F1C765-47FA-5039-962B-A1AEA6638E03}"/>
                      </a:ext>
                    </a:extLst>
                  </p:cNvPr>
                  <p:cNvSpPr/>
                  <p:nvPr/>
                </p:nvSpPr>
                <p:spPr>
                  <a:xfrm rot="5400000" flipH="1">
                    <a:off x="6987511" y="2468579"/>
                    <a:ext cx="101829" cy="64413"/>
                  </a:xfrm>
                  <a:prstGeom prst="parallelogram">
                    <a:avLst>
                      <a:gd name="adj" fmla="val 8758"/>
                    </a:avLst>
                  </a:prstGeom>
                  <a:solidFill>
                    <a:srgbClr val="B0142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solidFill>
                          <a:srgbClr val="F07C8D">
                            <a:alpha val="0"/>
                          </a:srgbClr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endParaRPr>
                  </a:p>
                </p:txBody>
              </p:sp>
              <p:cxnSp>
                <p:nvCxnSpPr>
                  <p:cNvPr id="173" name="직선 연결선 144">
                    <a:extLst>
                      <a:ext uri="{FF2B5EF4-FFF2-40B4-BE49-F238E27FC236}">
                        <a16:creationId xmlns:a16="http://schemas.microsoft.com/office/drawing/2014/main" id="{4BC21482-407B-1F65-AF70-CFDE23B228C0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538025" y="1997517"/>
                    <a:ext cx="316840" cy="458106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E8344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74" name="직선 연결선 145">
                    <a:extLst>
                      <a:ext uri="{FF2B5EF4-FFF2-40B4-BE49-F238E27FC236}">
                        <a16:creationId xmlns:a16="http://schemas.microsoft.com/office/drawing/2014/main" id="{3ABD37C8-23AB-5036-CA42-1A13BE3C42E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64917" y="2452074"/>
                    <a:ext cx="473699" cy="4467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E8344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164" name="그룹 163">
                  <a:extLst>
                    <a:ext uri="{FF2B5EF4-FFF2-40B4-BE49-F238E27FC236}">
                      <a16:creationId xmlns:a16="http://schemas.microsoft.com/office/drawing/2014/main" id="{66C0AD72-9B3E-4DDA-F41F-A6043AAEE8BB}"/>
                    </a:ext>
                  </a:extLst>
                </p:cNvPr>
                <p:cNvGrpSpPr/>
                <p:nvPr/>
              </p:nvGrpSpPr>
              <p:grpSpPr>
                <a:xfrm>
                  <a:off x="8114556" y="2456477"/>
                  <a:ext cx="824723" cy="362370"/>
                  <a:chOff x="8114556" y="2456477"/>
                  <a:chExt cx="824723" cy="362370"/>
                </a:xfrm>
              </p:grpSpPr>
              <p:sp>
                <p:nvSpPr>
                  <p:cNvPr id="165" name="자유형 102">
                    <a:extLst>
                      <a:ext uri="{FF2B5EF4-FFF2-40B4-BE49-F238E27FC236}">
                        <a16:creationId xmlns:a16="http://schemas.microsoft.com/office/drawing/2014/main" id="{85946C1D-28E0-5689-71D0-C1A3311CE060}"/>
                      </a:ext>
                    </a:extLst>
                  </p:cNvPr>
                  <p:cNvSpPr/>
                  <p:nvPr/>
                </p:nvSpPr>
                <p:spPr>
                  <a:xfrm>
                    <a:off x="8200166" y="2456477"/>
                    <a:ext cx="739113" cy="362370"/>
                  </a:xfrm>
                  <a:custGeom>
                    <a:avLst/>
                    <a:gdLst>
                      <a:gd name="connsiteX0" fmla="*/ 1168709 w 1168709"/>
                      <a:gd name="connsiteY0" fmla="*/ 0 h 771707"/>
                      <a:gd name="connsiteX1" fmla="*/ 1168709 w 1168709"/>
                      <a:gd name="connsiteY1" fmla="*/ 660754 h 771707"/>
                      <a:gd name="connsiteX2" fmla="*/ 0 w 1168709"/>
                      <a:gd name="connsiteY2" fmla="*/ 771707 h 771707"/>
                      <a:gd name="connsiteX3" fmla="*/ 0 w 1168709"/>
                      <a:gd name="connsiteY3" fmla="*/ 146089 h 7717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68709" h="771707">
                        <a:moveTo>
                          <a:pt x="1168709" y="0"/>
                        </a:moveTo>
                        <a:lnTo>
                          <a:pt x="1168709" y="660754"/>
                        </a:lnTo>
                        <a:lnTo>
                          <a:pt x="0" y="771707"/>
                        </a:lnTo>
                        <a:lnTo>
                          <a:pt x="0" y="146089"/>
                        </a:lnTo>
                        <a:close/>
                      </a:path>
                    </a:pathLst>
                  </a:custGeom>
                  <a:solidFill>
                    <a:srgbClr val="B0142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solidFill>
                          <a:srgbClr val="F07C8D">
                            <a:alpha val="0"/>
                          </a:srgbClr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endParaRPr>
                  </a:p>
                </p:txBody>
              </p:sp>
              <p:sp>
                <p:nvSpPr>
                  <p:cNvPr id="166" name="자유형 103">
                    <a:extLst>
                      <a:ext uri="{FF2B5EF4-FFF2-40B4-BE49-F238E27FC236}">
                        <a16:creationId xmlns:a16="http://schemas.microsoft.com/office/drawing/2014/main" id="{C52038C4-AE99-3939-0E1E-F02A13562ABE}"/>
                      </a:ext>
                    </a:extLst>
                  </p:cNvPr>
                  <p:cNvSpPr/>
                  <p:nvPr/>
                </p:nvSpPr>
                <p:spPr>
                  <a:xfrm>
                    <a:off x="8114556" y="2534196"/>
                    <a:ext cx="739114" cy="222229"/>
                  </a:xfrm>
                  <a:custGeom>
                    <a:avLst/>
                    <a:gdLst>
                      <a:gd name="connsiteX0" fmla="*/ 874615 w 874615"/>
                      <a:gd name="connsiteY0" fmla="*/ 0 h 354170"/>
                      <a:gd name="connsiteX1" fmla="*/ 874615 w 874615"/>
                      <a:gd name="connsiteY1" fmla="*/ 271137 h 354170"/>
                      <a:gd name="connsiteX2" fmla="*/ 0 w 874615"/>
                      <a:gd name="connsiteY2" fmla="*/ 354170 h 354170"/>
                      <a:gd name="connsiteX3" fmla="*/ 0 w 874615"/>
                      <a:gd name="connsiteY3" fmla="*/ 83033 h 3541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74615" h="354170">
                        <a:moveTo>
                          <a:pt x="874615" y="0"/>
                        </a:moveTo>
                        <a:lnTo>
                          <a:pt x="874615" y="271137"/>
                        </a:lnTo>
                        <a:lnTo>
                          <a:pt x="0" y="354170"/>
                        </a:lnTo>
                        <a:lnTo>
                          <a:pt x="0" y="83033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dist="25400" dir="2700000" algn="tl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 dirty="0">
                      <a:ln>
                        <a:solidFill>
                          <a:srgbClr val="F07C8D">
                            <a:alpha val="0"/>
                          </a:srgbClr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endParaRPr>
                  </a:p>
                </p:txBody>
              </p:sp>
              <p:grpSp>
                <p:nvGrpSpPr>
                  <p:cNvPr id="167" name="그룹 166">
                    <a:extLst>
                      <a:ext uri="{FF2B5EF4-FFF2-40B4-BE49-F238E27FC236}">
                        <a16:creationId xmlns:a16="http://schemas.microsoft.com/office/drawing/2014/main" id="{AB960152-B062-E219-9BEE-C496C1E07EB5}"/>
                      </a:ext>
                    </a:extLst>
                  </p:cNvPr>
                  <p:cNvGrpSpPr/>
                  <p:nvPr/>
                </p:nvGrpSpPr>
                <p:grpSpPr>
                  <a:xfrm>
                    <a:off x="8318643" y="2581416"/>
                    <a:ext cx="480525" cy="115209"/>
                    <a:chOff x="8250840" y="3052716"/>
                    <a:chExt cx="793621" cy="275337"/>
                  </a:xfrm>
                </p:grpSpPr>
                <p:cxnSp>
                  <p:nvCxnSpPr>
                    <p:cNvPr id="169" name="직선 연결선 132">
                      <a:extLst>
                        <a:ext uri="{FF2B5EF4-FFF2-40B4-BE49-F238E27FC236}">
                          <a16:creationId xmlns:a16="http://schemas.microsoft.com/office/drawing/2014/main" id="{34830FC7-676A-AE13-8793-D534FF70452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578789" y="3052716"/>
                      <a:ext cx="465660" cy="46905"/>
                    </a:xfrm>
                    <a:prstGeom prst="line">
                      <a:avLst/>
                    </a:prstGeom>
                    <a:ln w="9525" cap="rnd">
                      <a:solidFill>
                        <a:srgbClr val="F5A5B0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0" name="직선 연결선 133">
                      <a:extLst>
                        <a:ext uri="{FF2B5EF4-FFF2-40B4-BE49-F238E27FC236}">
                          <a16:creationId xmlns:a16="http://schemas.microsoft.com/office/drawing/2014/main" id="{B84C2780-08C7-C6E7-5E47-B45A1166426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1327" y="3152301"/>
                      <a:ext cx="603121" cy="60751"/>
                    </a:xfrm>
                    <a:prstGeom prst="line">
                      <a:avLst/>
                    </a:prstGeom>
                    <a:ln w="9525" cap="rnd">
                      <a:solidFill>
                        <a:srgbClr val="EAEAEA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1" name="직선 연결선 134">
                      <a:extLst>
                        <a:ext uri="{FF2B5EF4-FFF2-40B4-BE49-F238E27FC236}">
                          <a16:creationId xmlns:a16="http://schemas.microsoft.com/office/drawing/2014/main" id="{7C41DDE5-5901-9143-2FA1-50F33310960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250840" y="3248112"/>
                      <a:ext cx="793621" cy="79941"/>
                    </a:xfrm>
                    <a:prstGeom prst="line">
                      <a:avLst/>
                    </a:prstGeom>
                    <a:ln w="9525" cap="rnd">
                      <a:solidFill>
                        <a:srgbClr val="EAEAEA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68" name="자유형 106">
                    <a:extLst>
                      <a:ext uri="{FF2B5EF4-FFF2-40B4-BE49-F238E27FC236}">
                        <a16:creationId xmlns:a16="http://schemas.microsoft.com/office/drawing/2014/main" id="{C6A787B4-02DF-93E0-FDDA-91EAA7557943}"/>
                      </a:ext>
                    </a:extLst>
                  </p:cNvPr>
                  <p:cNvSpPr/>
                  <p:nvPr/>
                </p:nvSpPr>
                <p:spPr>
                  <a:xfrm>
                    <a:off x="8143948" y="2599938"/>
                    <a:ext cx="122397" cy="125624"/>
                  </a:xfrm>
                  <a:custGeom>
                    <a:avLst/>
                    <a:gdLst>
                      <a:gd name="connsiteX0" fmla="*/ 264795 w 264795"/>
                      <a:gd name="connsiteY0" fmla="*/ 0 h 296276"/>
                      <a:gd name="connsiteX1" fmla="*/ 264795 w 264795"/>
                      <a:gd name="connsiteY1" fmla="*/ 271137 h 296276"/>
                      <a:gd name="connsiteX2" fmla="*/ 0 w 264795"/>
                      <a:gd name="connsiteY2" fmla="*/ 296276 h 296276"/>
                      <a:gd name="connsiteX3" fmla="*/ 0 w 264795"/>
                      <a:gd name="connsiteY3" fmla="*/ 25139 h 2962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4795" h="296276">
                        <a:moveTo>
                          <a:pt x="264795" y="0"/>
                        </a:moveTo>
                        <a:lnTo>
                          <a:pt x="264795" y="271137"/>
                        </a:lnTo>
                        <a:lnTo>
                          <a:pt x="0" y="296276"/>
                        </a:lnTo>
                        <a:lnTo>
                          <a:pt x="0" y="25139"/>
                        </a:lnTo>
                        <a:close/>
                      </a:path>
                    </a:pathLst>
                  </a:custGeom>
                  <a:solidFill>
                    <a:srgbClr val="B0142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 dirty="0">
                      <a:ln>
                        <a:solidFill>
                          <a:srgbClr val="F07C8D">
                            <a:alpha val="0"/>
                          </a:srgbClr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endParaRPr>
                  </a:p>
                </p:txBody>
              </p:sp>
            </p:grpSp>
          </p:grpSp>
          <p:sp>
            <p:nvSpPr>
              <p:cNvPr id="128" name="자유형 86">
                <a:extLst>
                  <a:ext uri="{FF2B5EF4-FFF2-40B4-BE49-F238E27FC236}">
                    <a16:creationId xmlns:a16="http://schemas.microsoft.com/office/drawing/2014/main" id="{A19E7FB9-ADF0-13C4-D578-9B9E609FD653}"/>
                  </a:ext>
                </a:extLst>
              </p:cNvPr>
              <p:cNvSpPr/>
              <p:nvPr/>
            </p:nvSpPr>
            <p:spPr>
              <a:xfrm rot="16200000" flipH="1">
                <a:off x="9699998" y="3527746"/>
                <a:ext cx="152314" cy="274316"/>
              </a:xfrm>
              <a:custGeom>
                <a:avLst/>
                <a:gdLst>
                  <a:gd name="connsiteX0" fmla="*/ 416163 w 579085"/>
                  <a:gd name="connsiteY0" fmla="*/ 123217 h 1042928"/>
                  <a:gd name="connsiteX1" fmla="*/ 578984 w 579085"/>
                  <a:gd name="connsiteY1" fmla="*/ 123217 h 1042928"/>
                  <a:gd name="connsiteX2" fmla="*/ 579085 w 579085"/>
                  <a:gd name="connsiteY2" fmla="*/ 0 h 1042928"/>
                  <a:gd name="connsiteX3" fmla="*/ 418173 w 579085"/>
                  <a:gd name="connsiteY3" fmla="*/ 0 h 1042928"/>
                  <a:gd name="connsiteX4" fmla="*/ 416163 w 579085"/>
                  <a:gd name="connsiteY4" fmla="*/ 123217 h 1042928"/>
                  <a:gd name="connsiteX5" fmla="*/ 347911 w 579085"/>
                  <a:gd name="connsiteY5" fmla="*/ 353140 h 1042928"/>
                  <a:gd name="connsiteX6" fmla="*/ 414267 w 579085"/>
                  <a:gd name="connsiteY6" fmla="*/ 353140 h 1042928"/>
                  <a:gd name="connsiteX7" fmla="*/ 533447 w 579085"/>
                  <a:gd name="connsiteY7" fmla="*/ 353140 h 1042928"/>
                  <a:gd name="connsiteX8" fmla="*/ 578797 w 579085"/>
                  <a:gd name="connsiteY8" fmla="*/ 353140 h 1042928"/>
                  <a:gd name="connsiteX9" fmla="*/ 578897 w 579085"/>
                  <a:gd name="connsiteY9" fmla="*/ 229923 h 1042928"/>
                  <a:gd name="connsiteX10" fmla="*/ 535457 w 579085"/>
                  <a:gd name="connsiteY10" fmla="*/ 229923 h 1042928"/>
                  <a:gd name="connsiteX11" fmla="*/ 416277 w 579085"/>
                  <a:gd name="connsiteY11" fmla="*/ 229923 h 1042928"/>
                  <a:gd name="connsiteX12" fmla="*/ 349921 w 579085"/>
                  <a:gd name="connsiteY12" fmla="*/ 229923 h 1042928"/>
                  <a:gd name="connsiteX13" fmla="*/ 347911 w 579085"/>
                  <a:gd name="connsiteY13" fmla="*/ 353140 h 1042928"/>
                  <a:gd name="connsiteX14" fmla="*/ 265679 w 579085"/>
                  <a:gd name="connsiteY14" fmla="*/ 583068 h 1042928"/>
                  <a:gd name="connsiteX15" fmla="*/ 332035 w 579085"/>
                  <a:gd name="connsiteY15" fmla="*/ 583068 h 1042928"/>
                  <a:gd name="connsiteX16" fmla="*/ 341514 w 579085"/>
                  <a:gd name="connsiteY16" fmla="*/ 583068 h 1042928"/>
                  <a:gd name="connsiteX17" fmla="*/ 407869 w 579085"/>
                  <a:gd name="connsiteY17" fmla="*/ 583068 h 1042928"/>
                  <a:gd name="connsiteX18" fmla="*/ 451215 w 579085"/>
                  <a:gd name="connsiteY18" fmla="*/ 583068 h 1042928"/>
                  <a:gd name="connsiteX19" fmla="*/ 517570 w 579085"/>
                  <a:gd name="connsiteY19" fmla="*/ 583068 h 1042928"/>
                  <a:gd name="connsiteX20" fmla="*/ 527049 w 579085"/>
                  <a:gd name="connsiteY20" fmla="*/ 583068 h 1042928"/>
                  <a:gd name="connsiteX21" fmla="*/ 578609 w 579085"/>
                  <a:gd name="connsiteY21" fmla="*/ 583068 h 1042928"/>
                  <a:gd name="connsiteX22" fmla="*/ 578710 w 579085"/>
                  <a:gd name="connsiteY22" fmla="*/ 459848 h 1042928"/>
                  <a:gd name="connsiteX23" fmla="*/ 529060 w 579085"/>
                  <a:gd name="connsiteY23" fmla="*/ 459848 h 1042928"/>
                  <a:gd name="connsiteX24" fmla="*/ 519581 w 579085"/>
                  <a:gd name="connsiteY24" fmla="*/ 459848 h 1042928"/>
                  <a:gd name="connsiteX25" fmla="*/ 453226 w 579085"/>
                  <a:gd name="connsiteY25" fmla="*/ 459848 h 1042928"/>
                  <a:gd name="connsiteX26" fmla="*/ 409879 w 579085"/>
                  <a:gd name="connsiteY26" fmla="*/ 459848 h 1042928"/>
                  <a:gd name="connsiteX27" fmla="*/ 343524 w 579085"/>
                  <a:gd name="connsiteY27" fmla="*/ 459848 h 1042928"/>
                  <a:gd name="connsiteX28" fmla="*/ 334046 w 579085"/>
                  <a:gd name="connsiteY28" fmla="*/ 459848 h 1042928"/>
                  <a:gd name="connsiteX29" fmla="*/ 267690 w 579085"/>
                  <a:gd name="connsiteY29" fmla="*/ 459848 h 1042928"/>
                  <a:gd name="connsiteX30" fmla="*/ 265679 w 579085"/>
                  <a:gd name="connsiteY30" fmla="*/ 583068 h 1042928"/>
                  <a:gd name="connsiteX31" fmla="*/ 129178 w 579085"/>
                  <a:gd name="connsiteY31" fmla="*/ 812993 h 1042928"/>
                  <a:gd name="connsiteX32" fmla="*/ 195534 w 579085"/>
                  <a:gd name="connsiteY32" fmla="*/ 812993 h 1042928"/>
                  <a:gd name="connsiteX33" fmla="*/ 205012 w 579085"/>
                  <a:gd name="connsiteY33" fmla="*/ 812993 h 1042928"/>
                  <a:gd name="connsiteX34" fmla="*/ 261888 w 579085"/>
                  <a:gd name="connsiteY34" fmla="*/ 812993 h 1042928"/>
                  <a:gd name="connsiteX35" fmla="*/ 271368 w 579085"/>
                  <a:gd name="connsiteY35" fmla="*/ 812993 h 1042928"/>
                  <a:gd name="connsiteX36" fmla="*/ 314713 w 579085"/>
                  <a:gd name="connsiteY36" fmla="*/ 812993 h 1042928"/>
                  <a:gd name="connsiteX37" fmla="*/ 328244 w 579085"/>
                  <a:gd name="connsiteY37" fmla="*/ 812993 h 1042928"/>
                  <a:gd name="connsiteX38" fmla="*/ 337722 w 579085"/>
                  <a:gd name="connsiteY38" fmla="*/ 812993 h 1042928"/>
                  <a:gd name="connsiteX39" fmla="*/ 381068 w 579085"/>
                  <a:gd name="connsiteY39" fmla="*/ 812993 h 1042928"/>
                  <a:gd name="connsiteX40" fmla="*/ 390547 w 579085"/>
                  <a:gd name="connsiteY40" fmla="*/ 812993 h 1042928"/>
                  <a:gd name="connsiteX41" fmla="*/ 404078 w 579085"/>
                  <a:gd name="connsiteY41" fmla="*/ 812993 h 1042928"/>
                  <a:gd name="connsiteX42" fmla="*/ 447423 w 579085"/>
                  <a:gd name="connsiteY42" fmla="*/ 812993 h 1042928"/>
                  <a:gd name="connsiteX43" fmla="*/ 456903 w 579085"/>
                  <a:gd name="connsiteY43" fmla="*/ 812993 h 1042928"/>
                  <a:gd name="connsiteX44" fmla="*/ 513779 w 579085"/>
                  <a:gd name="connsiteY44" fmla="*/ 812993 h 1042928"/>
                  <a:gd name="connsiteX45" fmla="*/ 523258 w 579085"/>
                  <a:gd name="connsiteY45" fmla="*/ 812993 h 1042928"/>
                  <a:gd name="connsiteX46" fmla="*/ 578421 w 579085"/>
                  <a:gd name="connsiteY46" fmla="*/ 812993 h 1042928"/>
                  <a:gd name="connsiteX47" fmla="*/ 578522 w 579085"/>
                  <a:gd name="connsiteY47" fmla="*/ 689771 h 1042928"/>
                  <a:gd name="connsiteX48" fmla="*/ 525268 w 579085"/>
                  <a:gd name="connsiteY48" fmla="*/ 689771 h 1042928"/>
                  <a:gd name="connsiteX49" fmla="*/ 515790 w 579085"/>
                  <a:gd name="connsiteY49" fmla="*/ 689771 h 1042928"/>
                  <a:gd name="connsiteX50" fmla="*/ 449434 w 579085"/>
                  <a:gd name="connsiteY50" fmla="*/ 689771 h 1042928"/>
                  <a:gd name="connsiteX51" fmla="*/ 406088 w 579085"/>
                  <a:gd name="connsiteY51" fmla="*/ 689771 h 1042928"/>
                  <a:gd name="connsiteX52" fmla="*/ 339732 w 579085"/>
                  <a:gd name="connsiteY52" fmla="*/ 689771 h 1042928"/>
                  <a:gd name="connsiteX53" fmla="*/ 330255 w 579085"/>
                  <a:gd name="connsiteY53" fmla="*/ 689771 h 1042928"/>
                  <a:gd name="connsiteX54" fmla="*/ 263899 w 579085"/>
                  <a:gd name="connsiteY54" fmla="*/ 689771 h 1042928"/>
                  <a:gd name="connsiteX55" fmla="*/ 263899 w 579085"/>
                  <a:gd name="connsiteY55" fmla="*/ 689779 h 1042928"/>
                  <a:gd name="connsiteX56" fmla="*/ 207023 w 579085"/>
                  <a:gd name="connsiteY56" fmla="*/ 689779 h 1042928"/>
                  <a:gd name="connsiteX57" fmla="*/ 197544 w 579085"/>
                  <a:gd name="connsiteY57" fmla="*/ 689779 h 1042928"/>
                  <a:gd name="connsiteX58" fmla="*/ 131189 w 579085"/>
                  <a:gd name="connsiteY58" fmla="*/ 689779 h 1042928"/>
                  <a:gd name="connsiteX59" fmla="*/ 129178 w 579085"/>
                  <a:gd name="connsiteY59" fmla="*/ 812993 h 1042928"/>
                  <a:gd name="connsiteX60" fmla="*/ 0 w 579085"/>
                  <a:gd name="connsiteY60" fmla="*/ 1042928 h 1042928"/>
                  <a:gd name="connsiteX61" fmla="*/ 66356 w 579085"/>
                  <a:gd name="connsiteY61" fmla="*/ 1042928 h 1042928"/>
                  <a:gd name="connsiteX62" fmla="*/ 75835 w 579085"/>
                  <a:gd name="connsiteY62" fmla="*/ 1042928 h 1042928"/>
                  <a:gd name="connsiteX63" fmla="*/ 123908 w 579085"/>
                  <a:gd name="connsiteY63" fmla="*/ 1042928 h 1042928"/>
                  <a:gd name="connsiteX64" fmla="*/ 132711 w 579085"/>
                  <a:gd name="connsiteY64" fmla="*/ 1042928 h 1042928"/>
                  <a:gd name="connsiteX65" fmla="*/ 142191 w 579085"/>
                  <a:gd name="connsiteY65" fmla="*/ 1042928 h 1042928"/>
                  <a:gd name="connsiteX66" fmla="*/ 185535 w 579085"/>
                  <a:gd name="connsiteY66" fmla="*/ 1042928 h 1042928"/>
                  <a:gd name="connsiteX67" fmla="*/ 190264 w 579085"/>
                  <a:gd name="connsiteY67" fmla="*/ 1042928 h 1042928"/>
                  <a:gd name="connsiteX68" fmla="*/ 199067 w 579085"/>
                  <a:gd name="connsiteY68" fmla="*/ 1042928 h 1042928"/>
                  <a:gd name="connsiteX69" fmla="*/ 199743 w 579085"/>
                  <a:gd name="connsiteY69" fmla="*/ 1042928 h 1042928"/>
                  <a:gd name="connsiteX70" fmla="*/ 208546 w 579085"/>
                  <a:gd name="connsiteY70" fmla="*/ 1042928 h 1042928"/>
                  <a:gd name="connsiteX71" fmla="*/ 251891 w 579085"/>
                  <a:gd name="connsiteY71" fmla="*/ 1042928 h 1042928"/>
                  <a:gd name="connsiteX72" fmla="*/ 256619 w 579085"/>
                  <a:gd name="connsiteY72" fmla="*/ 1042928 h 1042928"/>
                  <a:gd name="connsiteX73" fmla="*/ 261370 w 579085"/>
                  <a:gd name="connsiteY73" fmla="*/ 1042928 h 1042928"/>
                  <a:gd name="connsiteX74" fmla="*/ 266099 w 579085"/>
                  <a:gd name="connsiteY74" fmla="*/ 1042928 h 1042928"/>
                  <a:gd name="connsiteX75" fmla="*/ 274901 w 579085"/>
                  <a:gd name="connsiteY75" fmla="*/ 1042928 h 1042928"/>
                  <a:gd name="connsiteX76" fmla="*/ 309443 w 579085"/>
                  <a:gd name="connsiteY76" fmla="*/ 1042928 h 1042928"/>
                  <a:gd name="connsiteX77" fmla="*/ 318246 w 579085"/>
                  <a:gd name="connsiteY77" fmla="*/ 1042928 h 1042928"/>
                  <a:gd name="connsiteX78" fmla="*/ 322975 w 579085"/>
                  <a:gd name="connsiteY78" fmla="*/ 1042928 h 1042928"/>
                  <a:gd name="connsiteX79" fmla="*/ 327726 w 579085"/>
                  <a:gd name="connsiteY79" fmla="*/ 1042928 h 1042928"/>
                  <a:gd name="connsiteX80" fmla="*/ 332454 w 579085"/>
                  <a:gd name="connsiteY80" fmla="*/ 1042928 h 1042928"/>
                  <a:gd name="connsiteX81" fmla="*/ 375799 w 579085"/>
                  <a:gd name="connsiteY81" fmla="*/ 1042928 h 1042928"/>
                  <a:gd name="connsiteX82" fmla="*/ 384602 w 579085"/>
                  <a:gd name="connsiteY82" fmla="*/ 1042928 h 1042928"/>
                  <a:gd name="connsiteX83" fmla="*/ 385278 w 579085"/>
                  <a:gd name="connsiteY83" fmla="*/ 1042928 h 1042928"/>
                  <a:gd name="connsiteX84" fmla="*/ 394080 w 579085"/>
                  <a:gd name="connsiteY84" fmla="*/ 1042928 h 1042928"/>
                  <a:gd name="connsiteX85" fmla="*/ 398808 w 579085"/>
                  <a:gd name="connsiteY85" fmla="*/ 1042928 h 1042928"/>
                  <a:gd name="connsiteX86" fmla="*/ 442154 w 579085"/>
                  <a:gd name="connsiteY86" fmla="*/ 1042928 h 1042928"/>
                  <a:gd name="connsiteX87" fmla="*/ 451634 w 579085"/>
                  <a:gd name="connsiteY87" fmla="*/ 1042928 h 1042928"/>
                  <a:gd name="connsiteX88" fmla="*/ 460437 w 579085"/>
                  <a:gd name="connsiteY88" fmla="*/ 1042928 h 1042928"/>
                  <a:gd name="connsiteX89" fmla="*/ 508510 w 579085"/>
                  <a:gd name="connsiteY89" fmla="*/ 1042928 h 1042928"/>
                  <a:gd name="connsiteX90" fmla="*/ 517989 w 579085"/>
                  <a:gd name="connsiteY90" fmla="*/ 1042928 h 1042928"/>
                  <a:gd name="connsiteX91" fmla="*/ 578234 w 579085"/>
                  <a:gd name="connsiteY91" fmla="*/ 1042928 h 1042928"/>
                  <a:gd name="connsiteX92" fmla="*/ 578334 w 579085"/>
                  <a:gd name="connsiteY92" fmla="*/ 919704 h 1042928"/>
                  <a:gd name="connsiteX93" fmla="*/ 519999 w 579085"/>
                  <a:gd name="connsiteY93" fmla="*/ 919704 h 1042928"/>
                  <a:gd name="connsiteX94" fmla="*/ 510520 w 579085"/>
                  <a:gd name="connsiteY94" fmla="*/ 919704 h 1042928"/>
                  <a:gd name="connsiteX95" fmla="*/ 462447 w 579085"/>
                  <a:gd name="connsiteY95" fmla="*/ 919704 h 1042928"/>
                  <a:gd name="connsiteX96" fmla="*/ 444165 w 579085"/>
                  <a:gd name="connsiteY96" fmla="*/ 919704 h 1042928"/>
                  <a:gd name="connsiteX97" fmla="*/ 400819 w 579085"/>
                  <a:gd name="connsiteY97" fmla="*/ 919704 h 1042928"/>
                  <a:gd name="connsiteX98" fmla="*/ 396090 w 579085"/>
                  <a:gd name="connsiteY98" fmla="*/ 919704 h 1042928"/>
                  <a:gd name="connsiteX99" fmla="*/ 386612 w 579085"/>
                  <a:gd name="connsiteY99" fmla="*/ 919704 h 1042928"/>
                  <a:gd name="connsiteX100" fmla="*/ 334463 w 579085"/>
                  <a:gd name="connsiteY100" fmla="*/ 919704 h 1042928"/>
                  <a:gd name="connsiteX101" fmla="*/ 324985 w 579085"/>
                  <a:gd name="connsiteY101" fmla="*/ 919704 h 1042928"/>
                  <a:gd name="connsiteX102" fmla="*/ 320257 w 579085"/>
                  <a:gd name="connsiteY102" fmla="*/ 919704 h 1042928"/>
                  <a:gd name="connsiteX103" fmla="*/ 276912 w 579085"/>
                  <a:gd name="connsiteY103" fmla="*/ 919704 h 1042928"/>
                  <a:gd name="connsiteX104" fmla="*/ 258628 w 579085"/>
                  <a:gd name="connsiteY104" fmla="*/ 919704 h 1042928"/>
                  <a:gd name="connsiteX105" fmla="*/ 210556 w 579085"/>
                  <a:gd name="connsiteY105" fmla="*/ 919704 h 1042928"/>
                  <a:gd name="connsiteX106" fmla="*/ 201077 w 579085"/>
                  <a:gd name="connsiteY106" fmla="*/ 919704 h 1042928"/>
                  <a:gd name="connsiteX107" fmla="*/ 134721 w 579085"/>
                  <a:gd name="connsiteY107" fmla="*/ 919704 h 1042928"/>
                  <a:gd name="connsiteX108" fmla="*/ 134721 w 579085"/>
                  <a:gd name="connsiteY108" fmla="*/ 919714 h 1042928"/>
                  <a:gd name="connsiteX109" fmla="*/ 125920 w 579085"/>
                  <a:gd name="connsiteY109" fmla="*/ 919714 h 1042928"/>
                  <a:gd name="connsiteX110" fmla="*/ 125920 w 579085"/>
                  <a:gd name="connsiteY110" fmla="*/ 919716 h 1042928"/>
                  <a:gd name="connsiteX111" fmla="*/ 77845 w 579085"/>
                  <a:gd name="connsiteY111" fmla="*/ 919716 h 1042928"/>
                  <a:gd name="connsiteX112" fmla="*/ 68366 w 579085"/>
                  <a:gd name="connsiteY112" fmla="*/ 919716 h 1042928"/>
                  <a:gd name="connsiteX113" fmla="*/ 2012 w 579085"/>
                  <a:gd name="connsiteY113" fmla="*/ 919716 h 1042928"/>
                  <a:gd name="connsiteX114" fmla="*/ 0 w 579085"/>
                  <a:gd name="connsiteY114" fmla="*/ 1042928 h 1042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</a:cxnLst>
                <a:rect l="l" t="t" r="r" b="b"/>
                <a:pathLst>
                  <a:path w="579085" h="1042928">
                    <a:moveTo>
                      <a:pt x="416163" y="123217"/>
                    </a:moveTo>
                    <a:lnTo>
                      <a:pt x="578984" y="123217"/>
                    </a:lnTo>
                    <a:lnTo>
                      <a:pt x="579085" y="0"/>
                    </a:lnTo>
                    <a:lnTo>
                      <a:pt x="418173" y="0"/>
                    </a:lnTo>
                    <a:cubicBezTo>
                      <a:pt x="417502" y="41073"/>
                      <a:pt x="416833" y="82145"/>
                      <a:pt x="416163" y="123217"/>
                    </a:cubicBezTo>
                    <a:close/>
                    <a:moveTo>
                      <a:pt x="347911" y="353140"/>
                    </a:moveTo>
                    <a:lnTo>
                      <a:pt x="414267" y="353140"/>
                    </a:lnTo>
                    <a:lnTo>
                      <a:pt x="533447" y="353140"/>
                    </a:lnTo>
                    <a:lnTo>
                      <a:pt x="578797" y="353140"/>
                    </a:lnTo>
                    <a:lnTo>
                      <a:pt x="578897" y="229923"/>
                    </a:lnTo>
                    <a:lnTo>
                      <a:pt x="535457" y="229923"/>
                    </a:lnTo>
                    <a:lnTo>
                      <a:pt x="416277" y="229923"/>
                    </a:lnTo>
                    <a:lnTo>
                      <a:pt x="349921" y="229923"/>
                    </a:lnTo>
                    <a:cubicBezTo>
                      <a:pt x="349252" y="270995"/>
                      <a:pt x="348581" y="312065"/>
                      <a:pt x="347911" y="353140"/>
                    </a:cubicBezTo>
                    <a:close/>
                    <a:moveTo>
                      <a:pt x="265679" y="583068"/>
                    </a:moveTo>
                    <a:lnTo>
                      <a:pt x="332035" y="583068"/>
                    </a:lnTo>
                    <a:lnTo>
                      <a:pt x="341514" y="583068"/>
                    </a:lnTo>
                    <a:lnTo>
                      <a:pt x="407869" y="583068"/>
                    </a:lnTo>
                    <a:lnTo>
                      <a:pt x="451215" y="583068"/>
                    </a:lnTo>
                    <a:lnTo>
                      <a:pt x="517570" y="583068"/>
                    </a:lnTo>
                    <a:lnTo>
                      <a:pt x="527049" y="583068"/>
                    </a:lnTo>
                    <a:lnTo>
                      <a:pt x="578609" y="583068"/>
                    </a:lnTo>
                    <a:lnTo>
                      <a:pt x="578710" y="459848"/>
                    </a:lnTo>
                    <a:lnTo>
                      <a:pt x="529060" y="459848"/>
                    </a:lnTo>
                    <a:lnTo>
                      <a:pt x="519581" y="459848"/>
                    </a:lnTo>
                    <a:lnTo>
                      <a:pt x="453226" y="459848"/>
                    </a:lnTo>
                    <a:lnTo>
                      <a:pt x="409879" y="459848"/>
                    </a:lnTo>
                    <a:lnTo>
                      <a:pt x="343524" y="459848"/>
                    </a:lnTo>
                    <a:lnTo>
                      <a:pt x="334046" y="459848"/>
                    </a:lnTo>
                    <a:lnTo>
                      <a:pt x="267690" y="459848"/>
                    </a:lnTo>
                    <a:cubicBezTo>
                      <a:pt x="267020" y="500921"/>
                      <a:pt x="266350" y="541993"/>
                      <a:pt x="265679" y="583068"/>
                    </a:cubicBezTo>
                    <a:close/>
                    <a:moveTo>
                      <a:pt x="129178" y="812993"/>
                    </a:moveTo>
                    <a:lnTo>
                      <a:pt x="195534" y="812993"/>
                    </a:lnTo>
                    <a:lnTo>
                      <a:pt x="205012" y="812993"/>
                    </a:lnTo>
                    <a:lnTo>
                      <a:pt x="261888" y="812993"/>
                    </a:lnTo>
                    <a:lnTo>
                      <a:pt x="271368" y="812993"/>
                    </a:lnTo>
                    <a:lnTo>
                      <a:pt x="314713" y="812993"/>
                    </a:lnTo>
                    <a:lnTo>
                      <a:pt x="328244" y="812993"/>
                    </a:lnTo>
                    <a:lnTo>
                      <a:pt x="337722" y="812993"/>
                    </a:lnTo>
                    <a:lnTo>
                      <a:pt x="381068" y="812993"/>
                    </a:lnTo>
                    <a:lnTo>
                      <a:pt x="390547" y="812993"/>
                    </a:lnTo>
                    <a:lnTo>
                      <a:pt x="404078" y="812993"/>
                    </a:lnTo>
                    <a:lnTo>
                      <a:pt x="447423" y="812993"/>
                    </a:lnTo>
                    <a:lnTo>
                      <a:pt x="456903" y="812993"/>
                    </a:lnTo>
                    <a:lnTo>
                      <a:pt x="513779" y="812993"/>
                    </a:lnTo>
                    <a:lnTo>
                      <a:pt x="523258" y="812993"/>
                    </a:lnTo>
                    <a:lnTo>
                      <a:pt x="578421" y="812993"/>
                    </a:lnTo>
                    <a:lnTo>
                      <a:pt x="578522" y="689771"/>
                    </a:lnTo>
                    <a:lnTo>
                      <a:pt x="525268" y="689771"/>
                    </a:lnTo>
                    <a:lnTo>
                      <a:pt x="515790" y="689771"/>
                    </a:lnTo>
                    <a:lnTo>
                      <a:pt x="449434" y="689771"/>
                    </a:lnTo>
                    <a:lnTo>
                      <a:pt x="406088" y="689771"/>
                    </a:lnTo>
                    <a:lnTo>
                      <a:pt x="339732" y="689771"/>
                    </a:lnTo>
                    <a:lnTo>
                      <a:pt x="330255" y="689771"/>
                    </a:lnTo>
                    <a:lnTo>
                      <a:pt x="263899" y="689771"/>
                    </a:lnTo>
                    <a:lnTo>
                      <a:pt x="263899" y="689779"/>
                    </a:lnTo>
                    <a:lnTo>
                      <a:pt x="207023" y="689779"/>
                    </a:lnTo>
                    <a:lnTo>
                      <a:pt x="197544" y="689779"/>
                    </a:lnTo>
                    <a:lnTo>
                      <a:pt x="131189" y="689779"/>
                    </a:lnTo>
                    <a:cubicBezTo>
                      <a:pt x="130518" y="730851"/>
                      <a:pt x="129848" y="771921"/>
                      <a:pt x="129178" y="812993"/>
                    </a:cubicBezTo>
                    <a:close/>
                    <a:moveTo>
                      <a:pt x="0" y="1042928"/>
                    </a:moveTo>
                    <a:lnTo>
                      <a:pt x="66356" y="1042928"/>
                    </a:lnTo>
                    <a:lnTo>
                      <a:pt x="75835" y="1042928"/>
                    </a:lnTo>
                    <a:lnTo>
                      <a:pt x="123908" y="1042928"/>
                    </a:lnTo>
                    <a:lnTo>
                      <a:pt x="132711" y="1042928"/>
                    </a:lnTo>
                    <a:lnTo>
                      <a:pt x="142191" y="1042928"/>
                    </a:lnTo>
                    <a:lnTo>
                      <a:pt x="185535" y="1042928"/>
                    </a:lnTo>
                    <a:lnTo>
                      <a:pt x="190264" y="1042928"/>
                    </a:lnTo>
                    <a:lnTo>
                      <a:pt x="199067" y="1042928"/>
                    </a:lnTo>
                    <a:lnTo>
                      <a:pt x="199743" y="1042928"/>
                    </a:lnTo>
                    <a:lnTo>
                      <a:pt x="208546" y="1042928"/>
                    </a:lnTo>
                    <a:lnTo>
                      <a:pt x="251891" y="1042928"/>
                    </a:lnTo>
                    <a:lnTo>
                      <a:pt x="256619" y="1042928"/>
                    </a:lnTo>
                    <a:lnTo>
                      <a:pt x="261370" y="1042928"/>
                    </a:lnTo>
                    <a:lnTo>
                      <a:pt x="266099" y="1042928"/>
                    </a:lnTo>
                    <a:lnTo>
                      <a:pt x="274901" y="1042928"/>
                    </a:lnTo>
                    <a:lnTo>
                      <a:pt x="309443" y="1042928"/>
                    </a:lnTo>
                    <a:lnTo>
                      <a:pt x="318246" y="1042928"/>
                    </a:lnTo>
                    <a:lnTo>
                      <a:pt x="322975" y="1042928"/>
                    </a:lnTo>
                    <a:lnTo>
                      <a:pt x="327726" y="1042928"/>
                    </a:lnTo>
                    <a:lnTo>
                      <a:pt x="332454" y="1042928"/>
                    </a:lnTo>
                    <a:lnTo>
                      <a:pt x="375799" y="1042928"/>
                    </a:lnTo>
                    <a:lnTo>
                      <a:pt x="384602" y="1042928"/>
                    </a:lnTo>
                    <a:lnTo>
                      <a:pt x="385278" y="1042928"/>
                    </a:lnTo>
                    <a:lnTo>
                      <a:pt x="394080" y="1042928"/>
                    </a:lnTo>
                    <a:lnTo>
                      <a:pt x="398808" y="1042928"/>
                    </a:lnTo>
                    <a:lnTo>
                      <a:pt x="442154" y="1042928"/>
                    </a:lnTo>
                    <a:lnTo>
                      <a:pt x="451634" y="1042928"/>
                    </a:lnTo>
                    <a:lnTo>
                      <a:pt x="460437" y="1042928"/>
                    </a:lnTo>
                    <a:lnTo>
                      <a:pt x="508510" y="1042928"/>
                    </a:lnTo>
                    <a:lnTo>
                      <a:pt x="517989" y="1042928"/>
                    </a:lnTo>
                    <a:lnTo>
                      <a:pt x="578234" y="1042928"/>
                    </a:lnTo>
                    <a:lnTo>
                      <a:pt x="578334" y="919704"/>
                    </a:lnTo>
                    <a:lnTo>
                      <a:pt x="519999" y="919704"/>
                    </a:lnTo>
                    <a:lnTo>
                      <a:pt x="510520" y="919704"/>
                    </a:lnTo>
                    <a:lnTo>
                      <a:pt x="462447" y="919704"/>
                    </a:lnTo>
                    <a:lnTo>
                      <a:pt x="444165" y="919704"/>
                    </a:lnTo>
                    <a:lnTo>
                      <a:pt x="400819" y="919704"/>
                    </a:lnTo>
                    <a:lnTo>
                      <a:pt x="396090" y="919704"/>
                    </a:lnTo>
                    <a:lnTo>
                      <a:pt x="386612" y="919704"/>
                    </a:lnTo>
                    <a:lnTo>
                      <a:pt x="334463" y="919704"/>
                    </a:lnTo>
                    <a:lnTo>
                      <a:pt x="324985" y="919704"/>
                    </a:lnTo>
                    <a:lnTo>
                      <a:pt x="320257" y="919704"/>
                    </a:lnTo>
                    <a:lnTo>
                      <a:pt x="276912" y="919704"/>
                    </a:lnTo>
                    <a:lnTo>
                      <a:pt x="258628" y="919704"/>
                    </a:lnTo>
                    <a:lnTo>
                      <a:pt x="210556" y="919704"/>
                    </a:lnTo>
                    <a:lnTo>
                      <a:pt x="201077" y="919704"/>
                    </a:lnTo>
                    <a:lnTo>
                      <a:pt x="134721" y="919704"/>
                    </a:lnTo>
                    <a:lnTo>
                      <a:pt x="134721" y="919714"/>
                    </a:lnTo>
                    <a:lnTo>
                      <a:pt x="125920" y="919714"/>
                    </a:lnTo>
                    <a:lnTo>
                      <a:pt x="125920" y="919716"/>
                    </a:lnTo>
                    <a:lnTo>
                      <a:pt x="77845" y="919716"/>
                    </a:lnTo>
                    <a:lnTo>
                      <a:pt x="68366" y="919716"/>
                    </a:lnTo>
                    <a:lnTo>
                      <a:pt x="2012" y="919716"/>
                    </a:lnTo>
                    <a:cubicBezTo>
                      <a:pt x="1341" y="960786"/>
                      <a:pt x="671" y="1001858"/>
                      <a:pt x="0" y="1042928"/>
                    </a:cubicBezTo>
                    <a:close/>
                  </a:path>
                </a:pathLst>
              </a:custGeom>
              <a:solidFill>
                <a:srgbClr val="F07C8D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solidFill>
                      <a:srgbClr val="F07C8D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D287D42D-51E9-DD67-A037-69532E173936}"/>
                  </a:ext>
                </a:extLst>
              </p:cNvPr>
              <p:cNvGrpSpPr/>
              <p:nvPr/>
            </p:nvGrpSpPr>
            <p:grpSpPr>
              <a:xfrm>
                <a:off x="9939092" y="3641610"/>
                <a:ext cx="198695" cy="92663"/>
                <a:chOff x="5447969" y="5053751"/>
                <a:chExt cx="848837" cy="438073"/>
              </a:xfrm>
            </p:grpSpPr>
            <p:cxnSp>
              <p:nvCxnSpPr>
                <p:cNvPr id="159" name="직선 연결선 111">
                  <a:extLst>
                    <a:ext uri="{FF2B5EF4-FFF2-40B4-BE49-F238E27FC236}">
                      <a16:creationId xmlns:a16="http://schemas.microsoft.com/office/drawing/2014/main" id="{850E137D-AE1C-3046-F2A7-686540F35C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47969" y="5278330"/>
                  <a:ext cx="848837" cy="12309"/>
                </a:xfrm>
                <a:prstGeom prst="line">
                  <a:avLst/>
                </a:prstGeom>
                <a:ln w="12700" cap="rnd">
                  <a:solidFill>
                    <a:srgbClr val="F07C8D">
                      <a:alpha val="20000"/>
                    </a:srgb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직선 연결선 112">
                  <a:extLst>
                    <a:ext uri="{FF2B5EF4-FFF2-40B4-BE49-F238E27FC236}">
                      <a16:creationId xmlns:a16="http://schemas.microsoft.com/office/drawing/2014/main" id="{B1192758-A595-C77F-DC1A-3877627AD762}"/>
                    </a:ext>
                  </a:extLst>
                </p:cNvPr>
                <p:cNvCxnSpPr/>
                <p:nvPr/>
              </p:nvCxnSpPr>
              <p:spPr>
                <a:xfrm flipV="1">
                  <a:off x="5447969" y="5378923"/>
                  <a:ext cx="848837" cy="12309"/>
                </a:xfrm>
                <a:prstGeom prst="line">
                  <a:avLst/>
                </a:prstGeom>
                <a:ln w="12700" cap="rnd">
                  <a:solidFill>
                    <a:srgbClr val="F07C8D">
                      <a:alpha val="20000"/>
                    </a:srgb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직선 연결선 113">
                  <a:extLst>
                    <a:ext uri="{FF2B5EF4-FFF2-40B4-BE49-F238E27FC236}">
                      <a16:creationId xmlns:a16="http://schemas.microsoft.com/office/drawing/2014/main" id="{D22EB85D-379A-A53C-BFF6-67767DD05F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47969" y="5479515"/>
                  <a:ext cx="848837" cy="12309"/>
                </a:xfrm>
                <a:prstGeom prst="line">
                  <a:avLst/>
                </a:prstGeom>
                <a:ln w="12700" cap="rnd">
                  <a:solidFill>
                    <a:srgbClr val="F07C8D">
                      <a:alpha val="20000"/>
                    </a:srgb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직선 연결선 114">
                  <a:extLst>
                    <a:ext uri="{FF2B5EF4-FFF2-40B4-BE49-F238E27FC236}">
                      <a16:creationId xmlns:a16="http://schemas.microsoft.com/office/drawing/2014/main" id="{E02261D5-86DC-0A6E-81E8-B816137CF716}"/>
                    </a:ext>
                  </a:extLst>
                </p:cNvPr>
                <p:cNvCxnSpPr/>
                <p:nvPr/>
              </p:nvCxnSpPr>
              <p:spPr>
                <a:xfrm flipV="1">
                  <a:off x="5447969" y="5053751"/>
                  <a:ext cx="627687" cy="9103"/>
                </a:xfrm>
                <a:prstGeom prst="line">
                  <a:avLst/>
                </a:prstGeom>
                <a:ln w="12700" cap="rnd">
                  <a:solidFill>
                    <a:srgbClr val="F07C8D">
                      <a:alpha val="20000"/>
                    </a:srgb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B6F4EBA8-8FB5-3995-3C4A-690E41AD7D41}"/>
                  </a:ext>
                </a:extLst>
              </p:cNvPr>
              <p:cNvGrpSpPr/>
              <p:nvPr/>
            </p:nvGrpSpPr>
            <p:grpSpPr>
              <a:xfrm>
                <a:off x="9289912" y="3306013"/>
                <a:ext cx="478042" cy="700053"/>
                <a:chOff x="4355798" y="3838172"/>
                <a:chExt cx="1817482" cy="2661532"/>
              </a:xfrm>
            </p:grpSpPr>
            <p:sp>
              <p:nvSpPr>
                <p:cNvPr id="144" name="모서리가 둥근 직사각형 60">
                  <a:extLst>
                    <a:ext uri="{FF2B5EF4-FFF2-40B4-BE49-F238E27FC236}">
                      <a16:creationId xmlns:a16="http://schemas.microsoft.com/office/drawing/2014/main" id="{E271FDCE-8F90-9907-9857-A83CD417F5B3}"/>
                    </a:ext>
                  </a:extLst>
                </p:cNvPr>
                <p:cNvSpPr/>
                <p:nvPr/>
              </p:nvSpPr>
              <p:spPr>
                <a:xfrm>
                  <a:off x="4355798" y="6411439"/>
                  <a:ext cx="856653" cy="882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solidFill>
                        <a:srgbClr val="F07C8D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145" name="자유형 61">
                  <a:extLst>
                    <a:ext uri="{FF2B5EF4-FFF2-40B4-BE49-F238E27FC236}">
                      <a16:creationId xmlns:a16="http://schemas.microsoft.com/office/drawing/2014/main" id="{F8FAF325-50C9-6628-A0D9-8E733F08B76A}"/>
                    </a:ext>
                  </a:extLst>
                </p:cNvPr>
                <p:cNvSpPr/>
                <p:nvPr/>
              </p:nvSpPr>
              <p:spPr>
                <a:xfrm>
                  <a:off x="4608547" y="5719998"/>
                  <a:ext cx="222504" cy="579117"/>
                </a:xfrm>
                <a:custGeom>
                  <a:avLst/>
                  <a:gdLst>
                    <a:gd name="connsiteX0" fmla="*/ 109728 w 195072"/>
                    <a:gd name="connsiteY0" fmla="*/ 18288 h 585216"/>
                    <a:gd name="connsiteX1" fmla="*/ 0 w 195072"/>
                    <a:gd name="connsiteY1" fmla="*/ 579120 h 585216"/>
                    <a:gd name="connsiteX2" fmla="*/ 54864 w 195072"/>
                    <a:gd name="connsiteY2" fmla="*/ 585216 h 585216"/>
                    <a:gd name="connsiteX3" fmla="*/ 195072 w 195072"/>
                    <a:gd name="connsiteY3" fmla="*/ 0 h 585216"/>
                    <a:gd name="connsiteX4" fmla="*/ 109728 w 195072"/>
                    <a:gd name="connsiteY4" fmla="*/ 18288 h 585216"/>
                    <a:gd name="connsiteX0" fmla="*/ 109728 w 195072"/>
                    <a:gd name="connsiteY0" fmla="*/ 18288 h 579120"/>
                    <a:gd name="connsiteX1" fmla="*/ 0 w 195072"/>
                    <a:gd name="connsiteY1" fmla="*/ 579120 h 579120"/>
                    <a:gd name="connsiteX2" fmla="*/ 44175 w 195072"/>
                    <a:gd name="connsiteY2" fmla="*/ 579120 h 579120"/>
                    <a:gd name="connsiteX3" fmla="*/ 195072 w 195072"/>
                    <a:gd name="connsiteY3" fmla="*/ 0 h 579120"/>
                    <a:gd name="connsiteX4" fmla="*/ 109728 w 195072"/>
                    <a:gd name="connsiteY4" fmla="*/ 18288 h 579120"/>
                    <a:gd name="connsiteX0" fmla="*/ 88017 w 195072"/>
                    <a:gd name="connsiteY0" fmla="*/ 12573 h 579120"/>
                    <a:gd name="connsiteX1" fmla="*/ 0 w 195072"/>
                    <a:gd name="connsiteY1" fmla="*/ 579120 h 579120"/>
                    <a:gd name="connsiteX2" fmla="*/ 44175 w 195072"/>
                    <a:gd name="connsiteY2" fmla="*/ 579120 h 579120"/>
                    <a:gd name="connsiteX3" fmla="*/ 195072 w 195072"/>
                    <a:gd name="connsiteY3" fmla="*/ 0 h 579120"/>
                    <a:gd name="connsiteX4" fmla="*/ 88017 w 195072"/>
                    <a:gd name="connsiteY4" fmla="*/ 12573 h 579120"/>
                    <a:gd name="connsiteX0" fmla="*/ 88017 w 195072"/>
                    <a:gd name="connsiteY0" fmla="*/ 12573 h 579120"/>
                    <a:gd name="connsiteX1" fmla="*/ 0 w 195072"/>
                    <a:gd name="connsiteY1" fmla="*/ 579120 h 579120"/>
                    <a:gd name="connsiteX2" fmla="*/ 44175 w 195072"/>
                    <a:gd name="connsiteY2" fmla="*/ 579120 h 579120"/>
                    <a:gd name="connsiteX3" fmla="*/ 195072 w 195072"/>
                    <a:gd name="connsiteY3" fmla="*/ 0 h 579120"/>
                    <a:gd name="connsiteX4" fmla="*/ 88017 w 195072"/>
                    <a:gd name="connsiteY4" fmla="*/ 12573 h 579120"/>
                    <a:gd name="connsiteX0" fmla="*/ 67975 w 195072"/>
                    <a:gd name="connsiteY0" fmla="*/ 4953 h 579120"/>
                    <a:gd name="connsiteX1" fmla="*/ 0 w 195072"/>
                    <a:gd name="connsiteY1" fmla="*/ 579120 h 579120"/>
                    <a:gd name="connsiteX2" fmla="*/ 44175 w 195072"/>
                    <a:gd name="connsiteY2" fmla="*/ 579120 h 579120"/>
                    <a:gd name="connsiteX3" fmla="*/ 195072 w 195072"/>
                    <a:gd name="connsiteY3" fmla="*/ 0 h 579120"/>
                    <a:gd name="connsiteX4" fmla="*/ 67975 w 195072"/>
                    <a:gd name="connsiteY4" fmla="*/ 4953 h 579120"/>
                    <a:gd name="connsiteX0" fmla="*/ 84676 w 195072"/>
                    <a:gd name="connsiteY0" fmla="*/ 3048 h 579120"/>
                    <a:gd name="connsiteX1" fmla="*/ 0 w 195072"/>
                    <a:gd name="connsiteY1" fmla="*/ 579120 h 579120"/>
                    <a:gd name="connsiteX2" fmla="*/ 44175 w 195072"/>
                    <a:gd name="connsiteY2" fmla="*/ 579120 h 579120"/>
                    <a:gd name="connsiteX3" fmla="*/ 195072 w 195072"/>
                    <a:gd name="connsiteY3" fmla="*/ 0 h 579120"/>
                    <a:gd name="connsiteX4" fmla="*/ 84676 w 195072"/>
                    <a:gd name="connsiteY4" fmla="*/ 3048 h 579120"/>
                    <a:gd name="connsiteX0" fmla="*/ 84676 w 195072"/>
                    <a:gd name="connsiteY0" fmla="*/ 3048 h 579120"/>
                    <a:gd name="connsiteX1" fmla="*/ 0 w 195072"/>
                    <a:gd name="connsiteY1" fmla="*/ 579120 h 579120"/>
                    <a:gd name="connsiteX2" fmla="*/ 44175 w 195072"/>
                    <a:gd name="connsiteY2" fmla="*/ 579120 h 579120"/>
                    <a:gd name="connsiteX3" fmla="*/ 195072 w 195072"/>
                    <a:gd name="connsiteY3" fmla="*/ 0 h 579120"/>
                    <a:gd name="connsiteX4" fmla="*/ 84676 w 195072"/>
                    <a:gd name="connsiteY4" fmla="*/ 3048 h 579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5072" h="579120">
                      <a:moveTo>
                        <a:pt x="84676" y="3048"/>
                      </a:moveTo>
                      <a:cubicBezTo>
                        <a:pt x="45317" y="418592"/>
                        <a:pt x="29339" y="464566"/>
                        <a:pt x="0" y="579120"/>
                      </a:cubicBezTo>
                      <a:lnTo>
                        <a:pt x="44175" y="579120"/>
                      </a:lnTo>
                      <a:lnTo>
                        <a:pt x="195072" y="0"/>
                      </a:lnTo>
                      <a:lnTo>
                        <a:pt x="84676" y="3048"/>
                      </a:lnTo>
                      <a:close/>
                    </a:path>
                  </a:pathLst>
                </a:custGeom>
                <a:solidFill>
                  <a:srgbClr val="FBE2C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solidFill>
                        <a:srgbClr val="F07C8D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146" name="자유형 62">
                  <a:extLst>
                    <a:ext uri="{FF2B5EF4-FFF2-40B4-BE49-F238E27FC236}">
                      <a16:creationId xmlns:a16="http://schemas.microsoft.com/office/drawing/2014/main" id="{60583961-F9F2-BF54-37F6-519D558548B1}"/>
                    </a:ext>
                  </a:extLst>
                </p:cNvPr>
                <p:cNvSpPr/>
                <p:nvPr/>
              </p:nvSpPr>
              <p:spPr>
                <a:xfrm rot="20746278">
                  <a:off x="4755054" y="5720915"/>
                  <a:ext cx="316837" cy="640211"/>
                </a:xfrm>
                <a:custGeom>
                  <a:avLst/>
                  <a:gdLst>
                    <a:gd name="connsiteX0" fmla="*/ 109728 w 195072"/>
                    <a:gd name="connsiteY0" fmla="*/ 18288 h 585216"/>
                    <a:gd name="connsiteX1" fmla="*/ 0 w 195072"/>
                    <a:gd name="connsiteY1" fmla="*/ 579120 h 585216"/>
                    <a:gd name="connsiteX2" fmla="*/ 54864 w 195072"/>
                    <a:gd name="connsiteY2" fmla="*/ 585216 h 585216"/>
                    <a:gd name="connsiteX3" fmla="*/ 195072 w 195072"/>
                    <a:gd name="connsiteY3" fmla="*/ 0 h 585216"/>
                    <a:gd name="connsiteX4" fmla="*/ 109728 w 195072"/>
                    <a:gd name="connsiteY4" fmla="*/ 18288 h 585216"/>
                    <a:gd name="connsiteX0" fmla="*/ 109728 w 195072"/>
                    <a:gd name="connsiteY0" fmla="*/ 18288 h 579120"/>
                    <a:gd name="connsiteX1" fmla="*/ 0 w 195072"/>
                    <a:gd name="connsiteY1" fmla="*/ 579120 h 579120"/>
                    <a:gd name="connsiteX2" fmla="*/ 44175 w 195072"/>
                    <a:gd name="connsiteY2" fmla="*/ 579120 h 579120"/>
                    <a:gd name="connsiteX3" fmla="*/ 195072 w 195072"/>
                    <a:gd name="connsiteY3" fmla="*/ 0 h 579120"/>
                    <a:gd name="connsiteX4" fmla="*/ 109728 w 195072"/>
                    <a:gd name="connsiteY4" fmla="*/ 18288 h 579120"/>
                    <a:gd name="connsiteX0" fmla="*/ 109728 w 195072"/>
                    <a:gd name="connsiteY0" fmla="*/ 18288 h 579120"/>
                    <a:gd name="connsiteX1" fmla="*/ 0 w 195072"/>
                    <a:gd name="connsiteY1" fmla="*/ 579120 h 579120"/>
                    <a:gd name="connsiteX2" fmla="*/ 32277 w 195072"/>
                    <a:gd name="connsiteY2" fmla="*/ 576577 h 579120"/>
                    <a:gd name="connsiteX3" fmla="*/ 195072 w 195072"/>
                    <a:gd name="connsiteY3" fmla="*/ 0 h 579120"/>
                    <a:gd name="connsiteX4" fmla="*/ 109728 w 195072"/>
                    <a:gd name="connsiteY4" fmla="*/ 18288 h 579120"/>
                    <a:gd name="connsiteX0" fmla="*/ 109728 w 195072"/>
                    <a:gd name="connsiteY0" fmla="*/ 18288 h 579120"/>
                    <a:gd name="connsiteX1" fmla="*/ 0 w 195072"/>
                    <a:gd name="connsiteY1" fmla="*/ 579120 h 579120"/>
                    <a:gd name="connsiteX2" fmla="*/ 32277 w 195072"/>
                    <a:gd name="connsiteY2" fmla="*/ 576577 h 579120"/>
                    <a:gd name="connsiteX3" fmla="*/ 195072 w 195072"/>
                    <a:gd name="connsiteY3" fmla="*/ 0 h 579120"/>
                    <a:gd name="connsiteX4" fmla="*/ 109728 w 195072"/>
                    <a:gd name="connsiteY4" fmla="*/ 18288 h 579120"/>
                    <a:gd name="connsiteX0" fmla="*/ 109728 w 195072"/>
                    <a:gd name="connsiteY0" fmla="*/ 18288 h 579120"/>
                    <a:gd name="connsiteX1" fmla="*/ 0 w 195072"/>
                    <a:gd name="connsiteY1" fmla="*/ 579120 h 579120"/>
                    <a:gd name="connsiteX2" fmla="*/ 32277 w 195072"/>
                    <a:gd name="connsiteY2" fmla="*/ 576577 h 579120"/>
                    <a:gd name="connsiteX3" fmla="*/ 195072 w 195072"/>
                    <a:gd name="connsiteY3" fmla="*/ 0 h 579120"/>
                    <a:gd name="connsiteX4" fmla="*/ 109728 w 195072"/>
                    <a:gd name="connsiteY4" fmla="*/ 18288 h 579120"/>
                    <a:gd name="connsiteX0" fmla="*/ 109728 w 199126"/>
                    <a:gd name="connsiteY0" fmla="*/ 13297 h 574129"/>
                    <a:gd name="connsiteX1" fmla="*/ 0 w 199126"/>
                    <a:gd name="connsiteY1" fmla="*/ 574129 h 574129"/>
                    <a:gd name="connsiteX2" fmla="*/ 32277 w 199126"/>
                    <a:gd name="connsiteY2" fmla="*/ 571586 h 574129"/>
                    <a:gd name="connsiteX3" fmla="*/ 199126 w 199126"/>
                    <a:gd name="connsiteY3" fmla="*/ 0 h 574129"/>
                    <a:gd name="connsiteX4" fmla="*/ 109728 w 199126"/>
                    <a:gd name="connsiteY4" fmla="*/ 13297 h 574129"/>
                    <a:gd name="connsiteX0" fmla="*/ 109728 w 199126"/>
                    <a:gd name="connsiteY0" fmla="*/ 13297 h 574129"/>
                    <a:gd name="connsiteX1" fmla="*/ 0 w 199126"/>
                    <a:gd name="connsiteY1" fmla="*/ 574129 h 574129"/>
                    <a:gd name="connsiteX2" fmla="*/ 25885 w 199126"/>
                    <a:gd name="connsiteY2" fmla="*/ 572798 h 574129"/>
                    <a:gd name="connsiteX3" fmla="*/ 199126 w 199126"/>
                    <a:gd name="connsiteY3" fmla="*/ 0 h 574129"/>
                    <a:gd name="connsiteX4" fmla="*/ 109728 w 199126"/>
                    <a:gd name="connsiteY4" fmla="*/ 13297 h 5741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9126" h="574129">
                      <a:moveTo>
                        <a:pt x="109728" y="13297"/>
                      </a:moveTo>
                      <a:cubicBezTo>
                        <a:pt x="73152" y="200241"/>
                        <a:pt x="93662" y="191062"/>
                        <a:pt x="0" y="574129"/>
                      </a:cubicBezTo>
                      <a:lnTo>
                        <a:pt x="25885" y="572798"/>
                      </a:lnTo>
                      <a:cubicBezTo>
                        <a:pt x="108691" y="345110"/>
                        <a:pt x="144861" y="192192"/>
                        <a:pt x="199126" y="0"/>
                      </a:cubicBezTo>
                      <a:lnTo>
                        <a:pt x="109728" y="13297"/>
                      </a:lnTo>
                      <a:close/>
                    </a:path>
                  </a:pathLst>
                </a:custGeom>
                <a:solidFill>
                  <a:srgbClr val="FBE2C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solidFill>
                        <a:srgbClr val="F07C8D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147" name="모서리가 둥근 직사각형 63">
                  <a:extLst>
                    <a:ext uri="{FF2B5EF4-FFF2-40B4-BE49-F238E27FC236}">
                      <a16:creationId xmlns:a16="http://schemas.microsoft.com/office/drawing/2014/main" id="{B50C720C-E1B5-3C4D-D133-B8A44D0E049E}"/>
                    </a:ext>
                  </a:extLst>
                </p:cNvPr>
                <p:cNvSpPr/>
                <p:nvPr/>
              </p:nvSpPr>
              <p:spPr>
                <a:xfrm rot="21401933">
                  <a:off x="5594218" y="3857344"/>
                  <a:ext cx="579062" cy="380817"/>
                </a:xfrm>
                <a:prstGeom prst="roundRect">
                  <a:avLst/>
                </a:prstGeom>
                <a:solidFill>
                  <a:srgbClr val="F5A5B0">
                    <a:alpha val="8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solidFill>
                        <a:srgbClr val="F07C8D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148" name="자유형 64">
                  <a:extLst>
                    <a:ext uri="{FF2B5EF4-FFF2-40B4-BE49-F238E27FC236}">
                      <a16:creationId xmlns:a16="http://schemas.microsoft.com/office/drawing/2014/main" id="{2FD06AF9-5081-0EC6-26E6-C255D6FFF4EF}"/>
                    </a:ext>
                  </a:extLst>
                </p:cNvPr>
                <p:cNvSpPr/>
                <p:nvPr/>
              </p:nvSpPr>
              <p:spPr>
                <a:xfrm>
                  <a:off x="4909658" y="4014350"/>
                  <a:ext cx="734186" cy="328012"/>
                </a:xfrm>
                <a:custGeom>
                  <a:avLst/>
                  <a:gdLst>
                    <a:gd name="connsiteX0" fmla="*/ 0 w 743712"/>
                    <a:gd name="connsiteY0" fmla="*/ 231648 h 316992"/>
                    <a:gd name="connsiteX1" fmla="*/ 280416 w 743712"/>
                    <a:gd name="connsiteY1" fmla="*/ 182880 h 316992"/>
                    <a:gd name="connsiteX2" fmla="*/ 597408 w 743712"/>
                    <a:gd name="connsiteY2" fmla="*/ 91440 h 316992"/>
                    <a:gd name="connsiteX3" fmla="*/ 682752 w 743712"/>
                    <a:gd name="connsiteY3" fmla="*/ 0 h 316992"/>
                    <a:gd name="connsiteX4" fmla="*/ 743712 w 743712"/>
                    <a:gd name="connsiteY4" fmla="*/ 0 h 316992"/>
                    <a:gd name="connsiteX5" fmla="*/ 682752 w 743712"/>
                    <a:gd name="connsiteY5" fmla="*/ 42672 h 316992"/>
                    <a:gd name="connsiteX6" fmla="*/ 731520 w 743712"/>
                    <a:gd name="connsiteY6" fmla="*/ 85344 h 316992"/>
                    <a:gd name="connsiteX7" fmla="*/ 329184 w 743712"/>
                    <a:gd name="connsiteY7" fmla="*/ 249936 h 316992"/>
                    <a:gd name="connsiteX8" fmla="*/ 67056 w 743712"/>
                    <a:gd name="connsiteY8" fmla="*/ 316992 h 316992"/>
                    <a:gd name="connsiteX9" fmla="*/ 0 w 743712"/>
                    <a:gd name="connsiteY9" fmla="*/ 231648 h 316992"/>
                    <a:gd name="connsiteX0" fmla="*/ 0 w 743712"/>
                    <a:gd name="connsiteY0" fmla="*/ 231648 h 316992"/>
                    <a:gd name="connsiteX1" fmla="*/ 280416 w 743712"/>
                    <a:gd name="connsiteY1" fmla="*/ 182880 h 316992"/>
                    <a:gd name="connsiteX2" fmla="*/ 597408 w 743712"/>
                    <a:gd name="connsiteY2" fmla="*/ 91440 h 316992"/>
                    <a:gd name="connsiteX3" fmla="*/ 682752 w 743712"/>
                    <a:gd name="connsiteY3" fmla="*/ 0 h 316992"/>
                    <a:gd name="connsiteX4" fmla="*/ 743712 w 743712"/>
                    <a:gd name="connsiteY4" fmla="*/ 0 h 316992"/>
                    <a:gd name="connsiteX5" fmla="*/ 682752 w 743712"/>
                    <a:gd name="connsiteY5" fmla="*/ 42672 h 316992"/>
                    <a:gd name="connsiteX6" fmla="*/ 689610 w 743712"/>
                    <a:gd name="connsiteY6" fmla="*/ 100584 h 316992"/>
                    <a:gd name="connsiteX7" fmla="*/ 329184 w 743712"/>
                    <a:gd name="connsiteY7" fmla="*/ 249936 h 316992"/>
                    <a:gd name="connsiteX8" fmla="*/ 67056 w 743712"/>
                    <a:gd name="connsiteY8" fmla="*/ 316992 h 316992"/>
                    <a:gd name="connsiteX9" fmla="*/ 0 w 743712"/>
                    <a:gd name="connsiteY9" fmla="*/ 231648 h 316992"/>
                    <a:gd name="connsiteX0" fmla="*/ 0 w 743712"/>
                    <a:gd name="connsiteY0" fmla="*/ 231648 h 316992"/>
                    <a:gd name="connsiteX1" fmla="*/ 280416 w 743712"/>
                    <a:gd name="connsiteY1" fmla="*/ 182880 h 316992"/>
                    <a:gd name="connsiteX2" fmla="*/ 597408 w 743712"/>
                    <a:gd name="connsiteY2" fmla="*/ 91440 h 316992"/>
                    <a:gd name="connsiteX3" fmla="*/ 682752 w 743712"/>
                    <a:gd name="connsiteY3" fmla="*/ 0 h 316992"/>
                    <a:gd name="connsiteX4" fmla="*/ 743712 w 743712"/>
                    <a:gd name="connsiteY4" fmla="*/ 0 h 316992"/>
                    <a:gd name="connsiteX5" fmla="*/ 682752 w 743712"/>
                    <a:gd name="connsiteY5" fmla="*/ 46482 h 316992"/>
                    <a:gd name="connsiteX6" fmla="*/ 689610 w 743712"/>
                    <a:gd name="connsiteY6" fmla="*/ 100584 h 316992"/>
                    <a:gd name="connsiteX7" fmla="*/ 329184 w 743712"/>
                    <a:gd name="connsiteY7" fmla="*/ 249936 h 316992"/>
                    <a:gd name="connsiteX8" fmla="*/ 67056 w 743712"/>
                    <a:gd name="connsiteY8" fmla="*/ 316992 h 316992"/>
                    <a:gd name="connsiteX9" fmla="*/ 0 w 743712"/>
                    <a:gd name="connsiteY9" fmla="*/ 231648 h 316992"/>
                    <a:gd name="connsiteX0" fmla="*/ 0 w 743712"/>
                    <a:gd name="connsiteY0" fmla="*/ 242654 h 327998"/>
                    <a:gd name="connsiteX1" fmla="*/ 280416 w 743712"/>
                    <a:gd name="connsiteY1" fmla="*/ 193886 h 327998"/>
                    <a:gd name="connsiteX2" fmla="*/ 597408 w 743712"/>
                    <a:gd name="connsiteY2" fmla="*/ 102446 h 327998"/>
                    <a:gd name="connsiteX3" fmla="*/ 682752 w 743712"/>
                    <a:gd name="connsiteY3" fmla="*/ 11006 h 327998"/>
                    <a:gd name="connsiteX4" fmla="*/ 743712 w 743712"/>
                    <a:gd name="connsiteY4" fmla="*/ 11006 h 327998"/>
                    <a:gd name="connsiteX5" fmla="*/ 682752 w 743712"/>
                    <a:gd name="connsiteY5" fmla="*/ 57488 h 327998"/>
                    <a:gd name="connsiteX6" fmla="*/ 689610 w 743712"/>
                    <a:gd name="connsiteY6" fmla="*/ 111590 h 327998"/>
                    <a:gd name="connsiteX7" fmla="*/ 329184 w 743712"/>
                    <a:gd name="connsiteY7" fmla="*/ 260942 h 327998"/>
                    <a:gd name="connsiteX8" fmla="*/ 67056 w 743712"/>
                    <a:gd name="connsiteY8" fmla="*/ 327998 h 327998"/>
                    <a:gd name="connsiteX9" fmla="*/ 0 w 743712"/>
                    <a:gd name="connsiteY9" fmla="*/ 242654 h 327998"/>
                    <a:gd name="connsiteX0" fmla="*/ 0 w 743712"/>
                    <a:gd name="connsiteY0" fmla="*/ 242654 h 327998"/>
                    <a:gd name="connsiteX1" fmla="*/ 280416 w 743712"/>
                    <a:gd name="connsiteY1" fmla="*/ 193886 h 327998"/>
                    <a:gd name="connsiteX2" fmla="*/ 597408 w 743712"/>
                    <a:gd name="connsiteY2" fmla="*/ 102446 h 327998"/>
                    <a:gd name="connsiteX3" fmla="*/ 682752 w 743712"/>
                    <a:gd name="connsiteY3" fmla="*/ 11006 h 327998"/>
                    <a:gd name="connsiteX4" fmla="*/ 743712 w 743712"/>
                    <a:gd name="connsiteY4" fmla="*/ 11006 h 327998"/>
                    <a:gd name="connsiteX5" fmla="*/ 682752 w 743712"/>
                    <a:gd name="connsiteY5" fmla="*/ 57488 h 327998"/>
                    <a:gd name="connsiteX6" fmla="*/ 689610 w 743712"/>
                    <a:gd name="connsiteY6" fmla="*/ 111590 h 327998"/>
                    <a:gd name="connsiteX7" fmla="*/ 329184 w 743712"/>
                    <a:gd name="connsiteY7" fmla="*/ 260942 h 327998"/>
                    <a:gd name="connsiteX8" fmla="*/ 67056 w 743712"/>
                    <a:gd name="connsiteY8" fmla="*/ 327998 h 327998"/>
                    <a:gd name="connsiteX9" fmla="*/ 0 w 743712"/>
                    <a:gd name="connsiteY9" fmla="*/ 242654 h 327998"/>
                    <a:gd name="connsiteX0" fmla="*/ 0 w 734187"/>
                    <a:gd name="connsiteY0" fmla="*/ 245048 h 330392"/>
                    <a:gd name="connsiteX1" fmla="*/ 280416 w 734187"/>
                    <a:gd name="connsiteY1" fmla="*/ 196280 h 330392"/>
                    <a:gd name="connsiteX2" fmla="*/ 597408 w 734187"/>
                    <a:gd name="connsiteY2" fmla="*/ 104840 h 330392"/>
                    <a:gd name="connsiteX3" fmla="*/ 682752 w 734187"/>
                    <a:gd name="connsiteY3" fmla="*/ 13400 h 330392"/>
                    <a:gd name="connsiteX4" fmla="*/ 734187 w 734187"/>
                    <a:gd name="connsiteY4" fmla="*/ 5780 h 330392"/>
                    <a:gd name="connsiteX5" fmla="*/ 682752 w 734187"/>
                    <a:gd name="connsiteY5" fmla="*/ 59882 h 330392"/>
                    <a:gd name="connsiteX6" fmla="*/ 689610 w 734187"/>
                    <a:gd name="connsiteY6" fmla="*/ 113984 h 330392"/>
                    <a:gd name="connsiteX7" fmla="*/ 329184 w 734187"/>
                    <a:gd name="connsiteY7" fmla="*/ 263336 h 330392"/>
                    <a:gd name="connsiteX8" fmla="*/ 67056 w 734187"/>
                    <a:gd name="connsiteY8" fmla="*/ 330392 h 330392"/>
                    <a:gd name="connsiteX9" fmla="*/ 0 w 734187"/>
                    <a:gd name="connsiteY9" fmla="*/ 245048 h 330392"/>
                    <a:gd name="connsiteX0" fmla="*/ 0 w 734187"/>
                    <a:gd name="connsiteY0" fmla="*/ 242669 h 328013"/>
                    <a:gd name="connsiteX1" fmla="*/ 280416 w 734187"/>
                    <a:gd name="connsiteY1" fmla="*/ 193901 h 328013"/>
                    <a:gd name="connsiteX2" fmla="*/ 597408 w 734187"/>
                    <a:gd name="connsiteY2" fmla="*/ 102461 h 328013"/>
                    <a:gd name="connsiteX3" fmla="*/ 682752 w 734187"/>
                    <a:gd name="connsiteY3" fmla="*/ 11021 h 328013"/>
                    <a:gd name="connsiteX4" fmla="*/ 734187 w 734187"/>
                    <a:gd name="connsiteY4" fmla="*/ 3401 h 328013"/>
                    <a:gd name="connsiteX5" fmla="*/ 682752 w 734187"/>
                    <a:gd name="connsiteY5" fmla="*/ 57503 h 328013"/>
                    <a:gd name="connsiteX6" fmla="*/ 689610 w 734187"/>
                    <a:gd name="connsiteY6" fmla="*/ 111605 h 328013"/>
                    <a:gd name="connsiteX7" fmla="*/ 329184 w 734187"/>
                    <a:gd name="connsiteY7" fmla="*/ 260957 h 328013"/>
                    <a:gd name="connsiteX8" fmla="*/ 67056 w 734187"/>
                    <a:gd name="connsiteY8" fmla="*/ 328013 h 328013"/>
                    <a:gd name="connsiteX9" fmla="*/ 0 w 734187"/>
                    <a:gd name="connsiteY9" fmla="*/ 242669 h 328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34187" h="328013">
                      <a:moveTo>
                        <a:pt x="0" y="242669"/>
                      </a:moveTo>
                      <a:lnTo>
                        <a:pt x="280416" y="193901"/>
                      </a:lnTo>
                      <a:lnTo>
                        <a:pt x="597408" y="102461"/>
                      </a:lnTo>
                      <a:lnTo>
                        <a:pt x="682752" y="11021"/>
                      </a:lnTo>
                      <a:cubicBezTo>
                        <a:pt x="714502" y="-8029"/>
                        <a:pt x="713867" y="3401"/>
                        <a:pt x="734187" y="3401"/>
                      </a:cubicBezTo>
                      <a:lnTo>
                        <a:pt x="682752" y="57503"/>
                      </a:lnTo>
                      <a:lnTo>
                        <a:pt x="689610" y="111605"/>
                      </a:lnTo>
                      <a:lnTo>
                        <a:pt x="329184" y="260957"/>
                      </a:lnTo>
                      <a:lnTo>
                        <a:pt x="67056" y="328013"/>
                      </a:lnTo>
                      <a:lnTo>
                        <a:pt x="0" y="242669"/>
                      </a:lnTo>
                      <a:close/>
                    </a:path>
                  </a:pathLst>
                </a:custGeom>
                <a:solidFill>
                  <a:srgbClr val="FBE2C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solidFill>
                        <a:srgbClr val="F07C8D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149" name="자유형 65">
                  <a:extLst>
                    <a:ext uri="{FF2B5EF4-FFF2-40B4-BE49-F238E27FC236}">
                      <a16:creationId xmlns:a16="http://schemas.microsoft.com/office/drawing/2014/main" id="{67DFE362-EAD0-0B25-4F11-4F83B1075AD2}"/>
                    </a:ext>
                  </a:extLst>
                </p:cNvPr>
                <p:cNvSpPr/>
                <p:nvPr/>
              </p:nvSpPr>
              <p:spPr>
                <a:xfrm>
                  <a:off x="4803617" y="3944844"/>
                  <a:ext cx="254698" cy="329183"/>
                </a:xfrm>
                <a:custGeom>
                  <a:avLst/>
                  <a:gdLst>
                    <a:gd name="connsiteX0" fmla="*/ 48768 w 249936"/>
                    <a:gd name="connsiteY0" fmla="*/ 292608 h 329184"/>
                    <a:gd name="connsiteX1" fmla="*/ 60960 w 249936"/>
                    <a:gd name="connsiteY1" fmla="*/ 164592 h 329184"/>
                    <a:gd name="connsiteX2" fmla="*/ 0 w 249936"/>
                    <a:gd name="connsiteY2" fmla="*/ 48768 h 329184"/>
                    <a:gd name="connsiteX3" fmla="*/ 146304 w 249936"/>
                    <a:gd name="connsiteY3" fmla="*/ 0 h 329184"/>
                    <a:gd name="connsiteX4" fmla="*/ 243840 w 249936"/>
                    <a:gd name="connsiteY4" fmla="*/ 67056 h 329184"/>
                    <a:gd name="connsiteX5" fmla="*/ 207264 w 249936"/>
                    <a:gd name="connsiteY5" fmla="*/ 97536 h 329184"/>
                    <a:gd name="connsiteX6" fmla="*/ 249936 w 249936"/>
                    <a:gd name="connsiteY6" fmla="*/ 176784 h 329184"/>
                    <a:gd name="connsiteX7" fmla="*/ 195072 w 249936"/>
                    <a:gd name="connsiteY7" fmla="*/ 207264 h 329184"/>
                    <a:gd name="connsiteX8" fmla="*/ 158496 w 249936"/>
                    <a:gd name="connsiteY8" fmla="*/ 201168 h 329184"/>
                    <a:gd name="connsiteX9" fmla="*/ 146304 w 249936"/>
                    <a:gd name="connsiteY9" fmla="*/ 329184 h 329184"/>
                    <a:gd name="connsiteX10" fmla="*/ 48768 w 249936"/>
                    <a:gd name="connsiteY10" fmla="*/ 292608 h 329184"/>
                    <a:gd name="connsiteX0" fmla="*/ 25908 w 249936"/>
                    <a:gd name="connsiteY0" fmla="*/ 277368 h 329184"/>
                    <a:gd name="connsiteX1" fmla="*/ 60960 w 249936"/>
                    <a:gd name="connsiteY1" fmla="*/ 164592 h 329184"/>
                    <a:gd name="connsiteX2" fmla="*/ 0 w 249936"/>
                    <a:gd name="connsiteY2" fmla="*/ 48768 h 329184"/>
                    <a:gd name="connsiteX3" fmla="*/ 146304 w 249936"/>
                    <a:gd name="connsiteY3" fmla="*/ 0 h 329184"/>
                    <a:gd name="connsiteX4" fmla="*/ 243840 w 249936"/>
                    <a:gd name="connsiteY4" fmla="*/ 67056 h 329184"/>
                    <a:gd name="connsiteX5" fmla="*/ 207264 w 249936"/>
                    <a:gd name="connsiteY5" fmla="*/ 97536 h 329184"/>
                    <a:gd name="connsiteX6" fmla="*/ 249936 w 249936"/>
                    <a:gd name="connsiteY6" fmla="*/ 176784 h 329184"/>
                    <a:gd name="connsiteX7" fmla="*/ 195072 w 249936"/>
                    <a:gd name="connsiteY7" fmla="*/ 207264 h 329184"/>
                    <a:gd name="connsiteX8" fmla="*/ 158496 w 249936"/>
                    <a:gd name="connsiteY8" fmla="*/ 201168 h 329184"/>
                    <a:gd name="connsiteX9" fmla="*/ 146304 w 249936"/>
                    <a:gd name="connsiteY9" fmla="*/ 329184 h 329184"/>
                    <a:gd name="connsiteX10" fmla="*/ 25908 w 249936"/>
                    <a:gd name="connsiteY10" fmla="*/ 277368 h 329184"/>
                    <a:gd name="connsiteX0" fmla="*/ 25908 w 249936"/>
                    <a:gd name="connsiteY0" fmla="*/ 277368 h 329184"/>
                    <a:gd name="connsiteX1" fmla="*/ 89535 w 249936"/>
                    <a:gd name="connsiteY1" fmla="*/ 196977 h 329184"/>
                    <a:gd name="connsiteX2" fmla="*/ 0 w 249936"/>
                    <a:gd name="connsiteY2" fmla="*/ 48768 h 329184"/>
                    <a:gd name="connsiteX3" fmla="*/ 146304 w 249936"/>
                    <a:gd name="connsiteY3" fmla="*/ 0 h 329184"/>
                    <a:gd name="connsiteX4" fmla="*/ 243840 w 249936"/>
                    <a:gd name="connsiteY4" fmla="*/ 67056 h 329184"/>
                    <a:gd name="connsiteX5" fmla="*/ 207264 w 249936"/>
                    <a:gd name="connsiteY5" fmla="*/ 97536 h 329184"/>
                    <a:gd name="connsiteX6" fmla="*/ 249936 w 249936"/>
                    <a:gd name="connsiteY6" fmla="*/ 176784 h 329184"/>
                    <a:gd name="connsiteX7" fmla="*/ 195072 w 249936"/>
                    <a:gd name="connsiteY7" fmla="*/ 207264 h 329184"/>
                    <a:gd name="connsiteX8" fmla="*/ 158496 w 249936"/>
                    <a:gd name="connsiteY8" fmla="*/ 201168 h 329184"/>
                    <a:gd name="connsiteX9" fmla="*/ 146304 w 249936"/>
                    <a:gd name="connsiteY9" fmla="*/ 329184 h 329184"/>
                    <a:gd name="connsiteX10" fmla="*/ 25908 w 249936"/>
                    <a:gd name="connsiteY10" fmla="*/ 277368 h 329184"/>
                    <a:gd name="connsiteX0" fmla="*/ 50673 w 249936"/>
                    <a:gd name="connsiteY0" fmla="*/ 281178 h 329184"/>
                    <a:gd name="connsiteX1" fmla="*/ 89535 w 249936"/>
                    <a:gd name="connsiteY1" fmla="*/ 196977 h 329184"/>
                    <a:gd name="connsiteX2" fmla="*/ 0 w 249936"/>
                    <a:gd name="connsiteY2" fmla="*/ 48768 h 329184"/>
                    <a:gd name="connsiteX3" fmla="*/ 146304 w 249936"/>
                    <a:gd name="connsiteY3" fmla="*/ 0 h 329184"/>
                    <a:gd name="connsiteX4" fmla="*/ 243840 w 249936"/>
                    <a:gd name="connsiteY4" fmla="*/ 67056 h 329184"/>
                    <a:gd name="connsiteX5" fmla="*/ 207264 w 249936"/>
                    <a:gd name="connsiteY5" fmla="*/ 97536 h 329184"/>
                    <a:gd name="connsiteX6" fmla="*/ 249936 w 249936"/>
                    <a:gd name="connsiteY6" fmla="*/ 176784 h 329184"/>
                    <a:gd name="connsiteX7" fmla="*/ 195072 w 249936"/>
                    <a:gd name="connsiteY7" fmla="*/ 207264 h 329184"/>
                    <a:gd name="connsiteX8" fmla="*/ 158496 w 249936"/>
                    <a:gd name="connsiteY8" fmla="*/ 201168 h 329184"/>
                    <a:gd name="connsiteX9" fmla="*/ 146304 w 249936"/>
                    <a:gd name="connsiteY9" fmla="*/ 329184 h 329184"/>
                    <a:gd name="connsiteX10" fmla="*/ 50673 w 249936"/>
                    <a:gd name="connsiteY10" fmla="*/ 281178 h 329184"/>
                    <a:gd name="connsiteX0" fmla="*/ 50673 w 249936"/>
                    <a:gd name="connsiteY0" fmla="*/ 281178 h 329184"/>
                    <a:gd name="connsiteX1" fmla="*/ 89535 w 249936"/>
                    <a:gd name="connsiteY1" fmla="*/ 196977 h 329184"/>
                    <a:gd name="connsiteX2" fmla="*/ 0 w 249936"/>
                    <a:gd name="connsiteY2" fmla="*/ 48768 h 329184"/>
                    <a:gd name="connsiteX3" fmla="*/ 146304 w 249936"/>
                    <a:gd name="connsiteY3" fmla="*/ 0 h 329184"/>
                    <a:gd name="connsiteX4" fmla="*/ 245745 w 249936"/>
                    <a:gd name="connsiteY4" fmla="*/ 59436 h 329184"/>
                    <a:gd name="connsiteX5" fmla="*/ 207264 w 249936"/>
                    <a:gd name="connsiteY5" fmla="*/ 97536 h 329184"/>
                    <a:gd name="connsiteX6" fmla="*/ 249936 w 249936"/>
                    <a:gd name="connsiteY6" fmla="*/ 176784 h 329184"/>
                    <a:gd name="connsiteX7" fmla="*/ 195072 w 249936"/>
                    <a:gd name="connsiteY7" fmla="*/ 207264 h 329184"/>
                    <a:gd name="connsiteX8" fmla="*/ 158496 w 249936"/>
                    <a:gd name="connsiteY8" fmla="*/ 201168 h 329184"/>
                    <a:gd name="connsiteX9" fmla="*/ 146304 w 249936"/>
                    <a:gd name="connsiteY9" fmla="*/ 329184 h 329184"/>
                    <a:gd name="connsiteX10" fmla="*/ 50673 w 249936"/>
                    <a:gd name="connsiteY10" fmla="*/ 281178 h 329184"/>
                    <a:gd name="connsiteX0" fmla="*/ 50673 w 249936"/>
                    <a:gd name="connsiteY0" fmla="*/ 281178 h 329184"/>
                    <a:gd name="connsiteX1" fmla="*/ 89535 w 249936"/>
                    <a:gd name="connsiteY1" fmla="*/ 196977 h 329184"/>
                    <a:gd name="connsiteX2" fmla="*/ 0 w 249936"/>
                    <a:gd name="connsiteY2" fmla="*/ 48768 h 329184"/>
                    <a:gd name="connsiteX3" fmla="*/ 146304 w 249936"/>
                    <a:gd name="connsiteY3" fmla="*/ 0 h 329184"/>
                    <a:gd name="connsiteX4" fmla="*/ 245745 w 249936"/>
                    <a:gd name="connsiteY4" fmla="*/ 59436 h 329184"/>
                    <a:gd name="connsiteX5" fmla="*/ 207264 w 249936"/>
                    <a:gd name="connsiteY5" fmla="*/ 97536 h 329184"/>
                    <a:gd name="connsiteX6" fmla="*/ 249936 w 249936"/>
                    <a:gd name="connsiteY6" fmla="*/ 176784 h 329184"/>
                    <a:gd name="connsiteX7" fmla="*/ 195072 w 249936"/>
                    <a:gd name="connsiteY7" fmla="*/ 207264 h 329184"/>
                    <a:gd name="connsiteX8" fmla="*/ 158496 w 249936"/>
                    <a:gd name="connsiteY8" fmla="*/ 201168 h 329184"/>
                    <a:gd name="connsiteX9" fmla="*/ 146304 w 249936"/>
                    <a:gd name="connsiteY9" fmla="*/ 329184 h 329184"/>
                    <a:gd name="connsiteX10" fmla="*/ 50673 w 249936"/>
                    <a:gd name="connsiteY10" fmla="*/ 281178 h 329184"/>
                    <a:gd name="connsiteX0" fmla="*/ 50673 w 249936"/>
                    <a:gd name="connsiteY0" fmla="*/ 281178 h 329184"/>
                    <a:gd name="connsiteX1" fmla="*/ 89535 w 249936"/>
                    <a:gd name="connsiteY1" fmla="*/ 196977 h 329184"/>
                    <a:gd name="connsiteX2" fmla="*/ 0 w 249936"/>
                    <a:gd name="connsiteY2" fmla="*/ 48768 h 329184"/>
                    <a:gd name="connsiteX3" fmla="*/ 146304 w 249936"/>
                    <a:gd name="connsiteY3" fmla="*/ 0 h 329184"/>
                    <a:gd name="connsiteX4" fmla="*/ 245745 w 249936"/>
                    <a:gd name="connsiteY4" fmla="*/ 59436 h 329184"/>
                    <a:gd name="connsiteX5" fmla="*/ 220599 w 249936"/>
                    <a:gd name="connsiteY5" fmla="*/ 89916 h 329184"/>
                    <a:gd name="connsiteX6" fmla="*/ 249936 w 249936"/>
                    <a:gd name="connsiteY6" fmla="*/ 176784 h 329184"/>
                    <a:gd name="connsiteX7" fmla="*/ 195072 w 249936"/>
                    <a:gd name="connsiteY7" fmla="*/ 207264 h 329184"/>
                    <a:gd name="connsiteX8" fmla="*/ 158496 w 249936"/>
                    <a:gd name="connsiteY8" fmla="*/ 201168 h 329184"/>
                    <a:gd name="connsiteX9" fmla="*/ 146304 w 249936"/>
                    <a:gd name="connsiteY9" fmla="*/ 329184 h 329184"/>
                    <a:gd name="connsiteX10" fmla="*/ 50673 w 249936"/>
                    <a:gd name="connsiteY10" fmla="*/ 281178 h 329184"/>
                    <a:gd name="connsiteX0" fmla="*/ 50673 w 251748"/>
                    <a:gd name="connsiteY0" fmla="*/ 281178 h 329184"/>
                    <a:gd name="connsiteX1" fmla="*/ 89535 w 251748"/>
                    <a:gd name="connsiteY1" fmla="*/ 196977 h 329184"/>
                    <a:gd name="connsiteX2" fmla="*/ 0 w 251748"/>
                    <a:gd name="connsiteY2" fmla="*/ 48768 h 329184"/>
                    <a:gd name="connsiteX3" fmla="*/ 146304 w 251748"/>
                    <a:gd name="connsiteY3" fmla="*/ 0 h 329184"/>
                    <a:gd name="connsiteX4" fmla="*/ 245745 w 251748"/>
                    <a:gd name="connsiteY4" fmla="*/ 59436 h 329184"/>
                    <a:gd name="connsiteX5" fmla="*/ 220599 w 251748"/>
                    <a:gd name="connsiteY5" fmla="*/ 89916 h 329184"/>
                    <a:gd name="connsiteX6" fmla="*/ 249936 w 251748"/>
                    <a:gd name="connsiteY6" fmla="*/ 176784 h 329184"/>
                    <a:gd name="connsiteX7" fmla="*/ 195072 w 251748"/>
                    <a:gd name="connsiteY7" fmla="*/ 207264 h 329184"/>
                    <a:gd name="connsiteX8" fmla="*/ 158496 w 251748"/>
                    <a:gd name="connsiteY8" fmla="*/ 201168 h 329184"/>
                    <a:gd name="connsiteX9" fmla="*/ 146304 w 251748"/>
                    <a:gd name="connsiteY9" fmla="*/ 329184 h 329184"/>
                    <a:gd name="connsiteX10" fmla="*/ 50673 w 251748"/>
                    <a:gd name="connsiteY10" fmla="*/ 281178 h 329184"/>
                    <a:gd name="connsiteX0" fmla="*/ 50673 w 251748"/>
                    <a:gd name="connsiteY0" fmla="*/ 281178 h 329184"/>
                    <a:gd name="connsiteX1" fmla="*/ 89535 w 251748"/>
                    <a:gd name="connsiteY1" fmla="*/ 196977 h 329184"/>
                    <a:gd name="connsiteX2" fmla="*/ 0 w 251748"/>
                    <a:gd name="connsiteY2" fmla="*/ 48768 h 329184"/>
                    <a:gd name="connsiteX3" fmla="*/ 146304 w 251748"/>
                    <a:gd name="connsiteY3" fmla="*/ 0 h 329184"/>
                    <a:gd name="connsiteX4" fmla="*/ 245745 w 251748"/>
                    <a:gd name="connsiteY4" fmla="*/ 59436 h 329184"/>
                    <a:gd name="connsiteX5" fmla="*/ 220599 w 251748"/>
                    <a:gd name="connsiteY5" fmla="*/ 89916 h 329184"/>
                    <a:gd name="connsiteX6" fmla="*/ 249936 w 251748"/>
                    <a:gd name="connsiteY6" fmla="*/ 176784 h 329184"/>
                    <a:gd name="connsiteX7" fmla="*/ 195072 w 251748"/>
                    <a:gd name="connsiteY7" fmla="*/ 192024 h 329184"/>
                    <a:gd name="connsiteX8" fmla="*/ 158496 w 251748"/>
                    <a:gd name="connsiteY8" fmla="*/ 201168 h 329184"/>
                    <a:gd name="connsiteX9" fmla="*/ 146304 w 251748"/>
                    <a:gd name="connsiteY9" fmla="*/ 329184 h 329184"/>
                    <a:gd name="connsiteX10" fmla="*/ 50673 w 251748"/>
                    <a:gd name="connsiteY10" fmla="*/ 281178 h 329184"/>
                    <a:gd name="connsiteX0" fmla="*/ 50673 w 255772"/>
                    <a:gd name="connsiteY0" fmla="*/ 281178 h 329184"/>
                    <a:gd name="connsiteX1" fmla="*/ 89535 w 255772"/>
                    <a:gd name="connsiteY1" fmla="*/ 196977 h 329184"/>
                    <a:gd name="connsiteX2" fmla="*/ 0 w 255772"/>
                    <a:gd name="connsiteY2" fmla="*/ 48768 h 329184"/>
                    <a:gd name="connsiteX3" fmla="*/ 146304 w 255772"/>
                    <a:gd name="connsiteY3" fmla="*/ 0 h 329184"/>
                    <a:gd name="connsiteX4" fmla="*/ 245745 w 255772"/>
                    <a:gd name="connsiteY4" fmla="*/ 59436 h 329184"/>
                    <a:gd name="connsiteX5" fmla="*/ 220599 w 255772"/>
                    <a:gd name="connsiteY5" fmla="*/ 89916 h 329184"/>
                    <a:gd name="connsiteX6" fmla="*/ 249936 w 255772"/>
                    <a:gd name="connsiteY6" fmla="*/ 176784 h 329184"/>
                    <a:gd name="connsiteX7" fmla="*/ 195072 w 255772"/>
                    <a:gd name="connsiteY7" fmla="*/ 192024 h 329184"/>
                    <a:gd name="connsiteX8" fmla="*/ 158496 w 255772"/>
                    <a:gd name="connsiteY8" fmla="*/ 201168 h 329184"/>
                    <a:gd name="connsiteX9" fmla="*/ 146304 w 255772"/>
                    <a:gd name="connsiteY9" fmla="*/ 329184 h 329184"/>
                    <a:gd name="connsiteX10" fmla="*/ 50673 w 255772"/>
                    <a:gd name="connsiteY10" fmla="*/ 281178 h 329184"/>
                    <a:gd name="connsiteX0" fmla="*/ 50673 w 255772"/>
                    <a:gd name="connsiteY0" fmla="*/ 281178 h 329184"/>
                    <a:gd name="connsiteX1" fmla="*/ 89535 w 255772"/>
                    <a:gd name="connsiteY1" fmla="*/ 196977 h 329184"/>
                    <a:gd name="connsiteX2" fmla="*/ 0 w 255772"/>
                    <a:gd name="connsiteY2" fmla="*/ 48768 h 329184"/>
                    <a:gd name="connsiteX3" fmla="*/ 146304 w 255772"/>
                    <a:gd name="connsiteY3" fmla="*/ 0 h 329184"/>
                    <a:gd name="connsiteX4" fmla="*/ 245745 w 255772"/>
                    <a:gd name="connsiteY4" fmla="*/ 59436 h 329184"/>
                    <a:gd name="connsiteX5" fmla="*/ 220599 w 255772"/>
                    <a:gd name="connsiteY5" fmla="*/ 89916 h 329184"/>
                    <a:gd name="connsiteX6" fmla="*/ 249936 w 255772"/>
                    <a:gd name="connsiteY6" fmla="*/ 176784 h 329184"/>
                    <a:gd name="connsiteX7" fmla="*/ 195072 w 255772"/>
                    <a:gd name="connsiteY7" fmla="*/ 192024 h 329184"/>
                    <a:gd name="connsiteX8" fmla="*/ 173736 w 255772"/>
                    <a:gd name="connsiteY8" fmla="*/ 203073 h 329184"/>
                    <a:gd name="connsiteX9" fmla="*/ 146304 w 255772"/>
                    <a:gd name="connsiteY9" fmla="*/ 329184 h 329184"/>
                    <a:gd name="connsiteX10" fmla="*/ 50673 w 255772"/>
                    <a:gd name="connsiteY10" fmla="*/ 281178 h 329184"/>
                    <a:gd name="connsiteX0" fmla="*/ 50673 w 255772"/>
                    <a:gd name="connsiteY0" fmla="*/ 281178 h 329184"/>
                    <a:gd name="connsiteX1" fmla="*/ 89535 w 255772"/>
                    <a:gd name="connsiteY1" fmla="*/ 196977 h 329184"/>
                    <a:gd name="connsiteX2" fmla="*/ 0 w 255772"/>
                    <a:gd name="connsiteY2" fmla="*/ 48768 h 329184"/>
                    <a:gd name="connsiteX3" fmla="*/ 146304 w 255772"/>
                    <a:gd name="connsiteY3" fmla="*/ 0 h 329184"/>
                    <a:gd name="connsiteX4" fmla="*/ 245745 w 255772"/>
                    <a:gd name="connsiteY4" fmla="*/ 59436 h 329184"/>
                    <a:gd name="connsiteX5" fmla="*/ 220599 w 255772"/>
                    <a:gd name="connsiteY5" fmla="*/ 89916 h 329184"/>
                    <a:gd name="connsiteX6" fmla="*/ 249936 w 255772"/>
                    <a:gd name="connsiteY6" fmla="*/ 176784 h 329184"/>
                    <a:gd name="connsiteX7" fmla="*/ 206502 w 255772"/>
                    <a:gd name="connsiteY7" fmla="*/ 188214 h 329184"/>
                    <a:gd name="connsiteX8" fmla="*/ 173736 w 255772"/>
                    <a:gd name="connsiteY8" fmla="*/ 203073 h 329184"/>
                    <a:gd name="connsiteX9" fmla="*/ 146304 w 255772"/>
                    <a:gd name="connsiteY9" fmla="*/ 329184 h 329184"/>
                    <a:gd name="connsiteX10" fmla="*/ 50673 w 255772"/>
                    <a:gd name="connsiteY10" fmla="*/ 281178 h 329184"/>
                    <a:gd name="connsiteX0" fmla="*/ 50673 w 255772"/>
                    <a:gd name="connsiteY0" fmla="*/ 281178 h 329184"/>
                    <a:gd name="connsiteX1" fmla="*/ 89535 w 255772"/>
                    <a:gd name="connsiteY1" fmla="*/ 196977 h 329184"/>
                    <a:gd name="connsiteX2" fmla="*/ 0 w 255772"/>
                    <a:gd name="connsiteY2" fmla="*/ 48768 h 329184"/>
                    <a:gd name="connsiteX3" fmla="*/ 146304 w 255772"/>
                    <a:gd name="connsiteY3" fmla="*/ 0 h 329184"/>
                    <a:gd name="connsiteX4" fmla="*/ 245745 w 255772"/>
                    <a:gd name="connsiteY4" fmla="*/ 59436 h 329184"/>
                    <a:gd name="connsiteX5" fmla="*/ 220599 w 255772"/>
                    <a:gd name="connsiteY5" fmla="*/ 89916 h 329184"/>
                    <a:gd name="connsiteX6" fmla="*/ 249936 w 255772"/>
                    <a:gd name="connsiteY6" fmla="*/ 176784 h 329184"/>
                    <a:gd name="connsiteX7" fmla="*/ 173736 w 255772"/>
                    <a:gd name="connsiteY7" fmla="*/ 203073 h 329184"/>
                    <a:gd name="connsiteX8" fmla="*/ 146304 w 255772"/>
                    <a:gd name="connsiteY8" fmla="*/ 329184 h 329184"/>
                    <a:gd name="connsiteX9" fmla="*/ 50673 w 255772"/>
                    <a:gd name="connsiteY9" fmla="*/ 281178 h 329184"/>
                    <a:gd name="connsiteX0" fmla="*/ 50673 w 255772"/>
                    <a:gd name="connsiteY0" fmla="*/ 281178 h 329184"/>
                    <a:gd name="connsiteX1" fmla="*/ 89535 w 255772"/>
                    <a:gd name="connsiteY1" fmla="*/ 196977 h 329184"/>
                    <a:gd name="connsiteX2" fmla="*/ 0 w 255772"/>
                    <a:gd name="connsiteY2" fmla="*/ 48768 h 329184"/>
                    <a:gd name="connsiteX3" fmla="*/ 146304 w 255772"/>
                    <a:gd name="connsiteY3" fmla="*/ 0 h 329184"/>
                    <a:gd name="connsiteX4" fmla="*/ 245745 w 255772"/>
                    <a:gd name="connsiteY4" fmla="*/ 59436 h 329184"/>
                    <a:gd name="connsiteX5" fmla="*/ 220599 w 255772"/>
                    <a:gd name="connsiteY5" fmla="*/ 89916 h 329184"/>
                    <a:gd name="connsiteX6" fmla="*/ 249936 w 255772"/>
                    <a:gd name="connsiteY6" fmla="*/ 176784 h 329184"/>
                    <a:gd name="connsiteX7" fmla="*/ 173736 w 255772"/>
                    <a:gd name="connsiteY7" fmla="*/ 203073 h 329184"/>
                    <a:gd name="connsiteX8" fmla="*/ 146304 w 255772"/>
                    <a:gd name="connsiteY8" fmla="*/ 329184 h 329184"/>
                    <a:gd name="connsiteX9" fmla="*/ 50673 w 255772"/>
                    <a:gd name="connsiteY9" fmla="*/ 281178 h 329184"/>
                    <a:gd name="connsiteX0" fmla="*/ 50673 w 258016"/>
                    <a:gd name="connsiteY0" fmla="*/ 281178 h 329184"/>
                    <a:gd name="connsiteX1" fmla="*/ 89535 w 258016"/>
                    <a:gd name="connsiteY1" fmla="*/ 196977 h 329184"/>
                    <a:gd name="connsiteX2" fmla="*/ 0 w 258016"/>
                    <a:gd name="connsiteY2" fmla="*/ 48768 h 329184"/>
                    <a:gd name="connsiteX3" fmla="*/ 146304 w 258016"/>
                    <a:gd name="connsiteY3" fmla="*/ 0 h 329184"/>
                    <a:gd name="connsiteX4" fmla="*/ 245745 w 258016"/>
                    <a:gd name="connsiteY4" fmla="*/ 59436 h 329184"/>
                    <a:gd name="connsiteX5" fmla="*/ 220599 w 258016"/>
                    <a:gd name="connsiteY5" fmla="*/ 89916 h 329184"/>
                    <a:gd name="connsiteX6" fmla="*/ 249936 w 258016"/>
                    <a:gd name="connsiteY6" fmla="*/ 176784 h 329184"/>
                    <a:gd name="connsiteX7" fmla="*/ 173736 w 258016"/>
                    <a:gd name="connsiteY7" fmla="*/ 203073 h 329184"/>
                    <a:gd name="connsiteX8" fmla="*/ 146304 w 258016"/>
                    <a:gd name="connsiteY8" fmla="*/ 329184 h 329184"/>
                    <a:gd name="connsiteX9" fmla="*/ 50673 w 258016"/>
                    <a:gd name="connsiteY9" fmla="*/ 281178 h 329184"/>
                    <a:gd name="connsiteX0" fmla="*/ 50673 w 254698"/>
                    <a:gd name="connsiteY0" fmla="*/ 281178 h 329184"/>
                    <a:gd name="connsiteX1" fmla="*/ 89535 w 254698"/>
                    <a:gd name="connsiteY1" fmla="*/ 196977 h 329184"/>
                    <a:gd name="connsiteX2" fmla="*/ 0 w 254698"/>
                    <a:gd name="connsiteY2" fmla="*/ 48768 h 329184"/>
                    <a:gd name="connsiteX3" fmla="*/ 146304 w 254698"/>
                    <a:gd name="connsiteY3" fmla="*/ 0 h 329184"/>
                    <a:gd name="connsiteX4" fmla="*/ 245745 w 254698"/>
                    <a:gd name="connsiteY4" fmla="*/ 59436 h 329184"/>
                    <a:gd name="connsiteX5" fmla="*/ 220599 w 254698"/>
                    <a:gd name="connsiteY5" fmla="*/ 89916 h 329184"/>
                    <a:gd name="connsiteX6" fmla="*/ 246126 w 254698"/>
                    <a:gd name="connsiteY6" fmla="*/ 167259 h 329184"/>
                    <a:gd name="connsiteX7" fmla="*/ 173736 w 254698"/>
                    <a:gd name="connsiteY7" fmla="*/ 203073 h 329184"/>
                    <a:gd name="connsiteX8" fmla="*/ 146304 w 254698"/>
                    <a:gd name="connsiteY8" fmla="*/ 329184 h 329184"/>
                    <a:gd name="connsiteX9" fmla="*/ 50673 w 254698"/>
                    <a:gd name="connsiteY9" fmla="*/ 281178 h 3291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54698" h="329184">
                      <a:moveTo>
                        <a:pt x="50673" y="281178"/>
                      </a:moveTo>
                      <a:lnTo>
                        <a:pt x="89535" y="196977"/>
                      </a:lnTo>
                      <a:lnTo>
                        <a:pt x="0" y="48768"/>
                      </a:lnTo>
                      <a:lnTo>
                        <a:pt x="146304" y="0"/>
                      </a:lnTo>
                      <a:cubicBezTo>
                        <a:pt x="179451" y="19812"/>
                        <a:pt x="201168" y="47244"/>
                        <a:pt x="245745" y="59436"/>
                      </a:cubicBezTo>
                      <a:lnTo>
                        <a:pt x="220599" y="89916"/>
                      </a:lnTo>
                      <a:cubicBezTo>
                        <a:pt x="230378" y="118872"/>
                        <a:pt x="272542" y="136398"/>
                        <a:pt x="246126" y="167259"/>
                      </a:cubicBezTo>
                      <a:cubicBezTo>
                        <a:pt x="220726" y="176022"/>
                        <a:pt x="216281" y="179070"/>
                        <a:pt x="173736" y="203073"/>
                      </a:cubicBezTo>
                      <a:lnTo>
                        <a:pt x="146304" y="329184"/>
                      </a:lnTo>
                      <a:lnTo>
                        <a:pt x="50673" y="281178"/>
                      </a:lnTo>
                      <a:close/>
                    </a:path>
                  </a:pathLst>
                </a:custGeom>
                <a:solidFill>
                  <a:srgbClr val="FBE2C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solidFill>
                        <a:srgbClr val="F07C8D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150" name="자유형 66">
                  <a:extLst>
                    <a:ext uri="{FF2B5EF4-FFF2-40B4-BE49-F238E27FC236}">
                      <a16:creationId xmlns:a16="http://schemas.microsoft.com/office/drawing/2014/main" id="{091E156E-086E-26EA-232A-FE200387678B}"/>
                    </a:ext>
                  </a:extLst>
                </p:cNvPr>
                <p:cNvSpPr/>
                <p:nvPr/>
              </p:nvSpPr>
              <p:spPr>
                <a:xfrm>
                  <a:off x="4769453" y="4200404"/>
                  <a:ext cx="292607" cy="596262"/>
                </a:xfrm>
                <a:custGeom>
                  <a:avLst/>
                  <a:gdLst>
                    <a:gd name="connsiteX0" fmla="*/ 12192 w 304800"/>
                    <a:gd name="connsiteY0" fmla="*/ 585216 h 609600"/>
                    <a:gd name="connsiteX1" fmla="*/ 60960 w 304800"/>
                    <a:gd name="connsiteY1" fmla="*/ 451104 h 609600"/>
                    <a:gd name="connsiteX2" fmla="*/ 0 w 304800"/>
                    <a:gd name="connsiteY2" fmla="*/ 213360 h 609600"/>
                    <a:gd name="connsiteX3" fmla="*/ 48768 w 304800"/>
                    <a:gd name="connsiteY3" fmla="*/ 0 h 609600"/>
                    <a:gd name="connsiteX4" fmla="*/ 219456 w 304800"/>
                    <a:gd name="connsiteY4" fmla="*/ 60960 h 609600"/>
                    <a:gd name="connsiteX5" fmla="*/ 304800 w 304800"/>
                    <a:gd name="connsiteY5" fmla="*/ 170688 h 609600"/>
                    <a:gd name="connsiteX6" fmla="*/ 231648 w 304800"/>
                    <a:gd name="connsiteY6" fmla="*/ 609600 h 609600"/>
                    <a:gd name="connsiteX7" fmla="*/ 12192 w 304800"/>
                    <a:gd name="connsiteY7" fmla="*/ 585216 h 609600"/>
                    <a:gd name="connsiteX0" fmla="*/ 12192 w 304800"/>
                    <a:gd name="connsiteY0" fmla="*/ 575691 h 600075"/>
                    <a:gd name="connsiteX1" fmla="*/ 60960 w 304800"/>
                    <a:gd name="connsiteY1" fmla="*/ 441579 h 600075"/>
                    <a:gd name="connsiteX2" fmla="*/ 0 w 304800"/>
                    <a:gd name="connsiteY2" fmla="*/ 203835 h 600075"/>
                    <a:gd name="connsiteX3" fmla="*/ 79248 w 304800"/>
                    <a:gd name="connsiteY3" fmla="*/ 0 h 600075"/>
                    <a:gd name="connsiteX4" fmla="*/ 219456 w 304800"/>
                    <a:gd name="connsiteY4" fmla="*/ 51435 h 600075"/>
                    <a:gd name="connsiteX5" fmla="*/ 304800 w 304800"/>
                    <a:gd name="connsiteY5" fmla="*/ 161163 h 600075"/>
                    <a:gd name="connsiteX6" fmla="*/ 231648 w 304800"/>
                    <a:gd name="connsiteY6" fmla="*/ 600075 h 600075"/>
                    <a:gd name="connsiteX7" fmla="*/ 12192 w 304800"/>
                    <a:gd name="connsiteY7" fmla="*/ 575691 h 600075"/>
                    <a:gd name="connsiteX0" fmla="*/ 12192 w 304800"/>
                    <a:gd name="connsiteY0" fmla="*/ 575691 h 600075"/>
                    <a:gd name="connsiteX1" fmla="*/ 60960 w 304800"/>
                    <a:gd name="connsiteY1" fmla="*/ 441579 h 600075"/>
                    <a:gd name="connsiteX2" fmla="*/ 0 w 304800"/>
                    <a:gd name="connsiteY2" fmla="*/ 203835 h 600075"/>
                    <a:gd name="connsiteX3" fmla="*/ 79248 w 304800"/>
                    <a:gd name="connsiteY3" fmla="*/ 0 h 600075"/>
                    <a:gd name="connsiteX4" fmla="*/ 219456 w 304800"/>
                    <a:gd name="connsiteY4" fmla="*/ 51435 h 600075"/>
                    <a:gd name="connsiteX5" fmla="*/ 304800 w 304800"/>
                    <a:gd name="connsiteY5" fmla="*/ 161163 h 600075"/>
                    <a:gd name="connsiteX6" fmla="*/ 231648 w 304800"/>
                    <a:gd name="connsiteY6" fmla="*/ 600075 h 600075"/>
                    <a:gd name="connsiteX7" fmla="*/ 12192 w 304800"/>
                    <a:gd name="connsiteY7" fmla="*/ 575691 h 600075"/>
                    <a:gd name="connsiteX0" fmla="*/ 12192 w 304800"/>
                    <a:gd name="connsiteY0" fmla="*/ 575691 h 600075"/>
                    <a:gd name="connsiteX1" fmla="*/ 60960 w 304800"/>
                    <a:gd name="connsiteY1" fmla="*/ 441579 h 600075"/>
                    <a:gd name="connsiteX2" fmla="*/ 0 w 304800"/>
                    <a:gd name="connsiteY2" fmla="*/ 203835 h 600075"/>
                    <a:gd name="connsiteX3" fmla="*/ 79248 w 304800"/>
                    <a:gd name="connsiteY3" fmla="*/ 0 h 600075"/>
                    <a:gd name="connsiteX4" fmla="*/ 219456 w 304800"/>
                    <a:gd name="connsiteY4" fmla="*/ 51435 h 600075"/>
                    <a:gd name="connsiteX5" fmla="*/ 304800 w 304800"/>
                    <a:gd name="connsiteY5" fmla="*/ 161163 h 600075"/>
                    <a:gd name="connsiteX6" fmla="*/ 231648 w 304800"/>
                    <a:gd name="connsiteY6" fmla="*/ 600075 h 600075"/>
                    <a:gd name="connsiteX7" fmla="*/ 12192 w 304800"/>
                    <a:gd name="connsiteY7" fmla="*/ 575691 h 600075"/>
                    <a:gd name="connsiteX0" fmla="*/ 8382 w 300990"/>
                    <a:gd name="connsiteY0" fmla="*/ 575691 h 600075"/>
                    <a:gd name="connsiteX1" fmla="*/ 57150 w 300990"/>
                    <a:gd name="connsiteY1" fmla="*/ 441579 h 600075"/>
                    <a:gd name="connsiteX2" fmla="*/ 0 w 300990"/>
                    <a:gd name="connsiteY2" fmla="*/ 217170 h 600075"/>
                    <a:gd name="connsiteX3" fmla="*/ 75438 w 300990"/>
                    <a:gd name="connsiteY3" fmla="*/ 0 h 600075"/>
                    <a:gd name="connsiteX4" fmla="*/ 215646 w 300990"/>
                    <a:gd name="connsiteY4" fmla="*/ 51435 h 600075"/>
                    <a:gd name="connsiteX5" fmla="*/ 300990 w 300990"/>
                    <a:gd name="connsiteY5" fmla="*/ 161163 h 600075"/>
                    <a:gd name="connsiteX6" fmla="*/ 227838 w 300990"/>
                    <a:gd name="connsiteY6" fmla="*/ 600075 h 600075"/>
                    <a:gd name="connsiteX7" fmla="*/ 8382 w 300990"/>
                    <a:gd name="connsiteY7" fmla="*/ 575691 h 600075"/>
                    <a:gd name="connsiteX0" fmla="*/ 8382 w 300990"/>
                    <a:gd name="connsiteY0" fmla="*/ 575691 h 600075"/>
                    <a:gd name="connsiteX1" fmla="*/ 57150 w 300990"/>
                    <a:gd name="connsiteY1" fmla="*/ 441579 h 600075"/>
                    <a:gd name="connsiteX2" fmla="*/ 0 w 300990"/>
                    <a:gd name="connsiteY2" fmla="*/ 217170 h 600075"/>
                    <a:gd name="connsiteX3" fmla="*/ 75438 w 300990"/>
                    <a:gd name="connsiteY3" fmla="*/ 0 h 600075"/>
                    <a:gd name="connsiteX4" fmla="*/ 215646 w 300990"/>
                    <a:gd name="connsiteY4" fmla="*/ 51435 h 600075"/>
                    <a:gd name="connsiteX5" fmla="*/ 300990 w 300990"/>
                    <a:gd name="connsiteY5" fmla="*/ 161163 h 600075"/>
                    <a:gd name="connsiteX6" fmla="*/ 227838 w 300990"/>
                    <a:gd name="connsiteY6" fmla="*/ 600075 h 600075"/>
                    <a:gd name="connsiteX7" fmla="*/ 8382 w 300990"/>
                    <a:gd name="connsiteY7" fmla="*/ 575691 h 600075"/>
                    <a:gd name="connsiteX0" fmla="*/ 0 w 292608"/>
                    <a:gd name="connsiteY0" fmla="*/ 575691 h 600075"/>
                    <a:gd name="connsiteX1" fmla="*/ 48768 w 292608"/>
                    <a:gd name="connsiteY1" fmla="*/ 441579 h 600075"/>
                    <a:gd name="connsiteX2" fmla="*/ 10668 w 292608"/>
                    <a:gd name="connsiteY2" fmla="*/ 219075 h 600075"/>
                    <a:gd name="connsiteX3" fmla="*/ 67056 w 292608"/>
                    <a:gd name="connsiteY3" fmla="*/ 0 h 600075"/>
                    <a:gd name="connsiteX4" fmla="*/ 207264 w 292608"/>
                    <a:gd name="connsiteY4" fmla="*/ 51435 h 600075"/>
                    <a:gd name="connsiteX5" fmla="*/ 292608 w 292608"/>
                    <a:gd name="connsiteY5" fmla="*/ 161163 h 600075"/>
                    <a:gd name="connsiteX6" fmla="*/ 219456 w 292608"/>
                    <a:gd name="connsiteY6" fmla="*/ 600075 h 600075"/>
                    <a:gd name="connsiteX7" fmla="*/ 0 w 292608"/>
                    <a:gd name="connsiteY7" fmla="*/ 575691 h 600075"/>
                    <a:gd name="connsiteX0" fmla="*/ 0 w 292608"/>
                    <a:gd name="connsiteY0" fmla="*/ 575691 h 600075"/>
                    <a:gd name="connsiteX1" fmla="*/ 48768 w 292608"/>
                    <a:gd name="connsiteY1" fmla="*/ 441579 h 600075"/>
                    <a:gd name="connsiteX2" fmla="*/ 10668 w 292608"/>
                    <a:gd name="connsiteY2" fmla="*/ 219075 h 600075"/>
                    <a:gd name="connsiteX3" fmla="*/ 67056 w 292608"/>
                    <a:gd name="connsiteY3" fmla="*/ 0 h 600075"/>
                    <a:gd name="connsiteX4" fmla="*/ 207264 w 292608"/>
                    <a:gd name="connsiteY4" fmla="*/ 51435 h 600075"/>
                    <a:gd name="connsiteX5" fmla="*/ 292608 w 292608"/>
                    <a:gd name="connsiteY5" fmla="*/ 161163 h 600075"/>
                    <a:gd name="connsiteX6" fmla="*/ 219456 w 292608"/>
                    <a:gd name="connsiteY6" fmla="*/ 600075 h 600075"/>
                    <a:gd name="connsiteX7" fmla="*/ 0 w 292608"/>
                    <a:gd name="connsiteY7" fmla="*/ 575691 h 600075"/>
                    <a:gd name="connsiteX0" fmla="*/ 0 w 292608"/>
                    <a:gd name="connsiteY0" fmla="*/ 571881 h 596265"/>
                    <a:gd name="connsiteX1" fmla="*/ 48768 w 292608"/>
                    <a:gd name="connsiteY1" fmla="*/ 437769 h 596265"/>
                    <a:gd name="connsiteX2" fmla="*/ 10668 w 292608"/>
                    <a:gd name="connsiteY2" fmla="*/ 215265 h 596265"/>
                    <a:gd name="connsiteX3" fmla="*/ 84201 w 292608"/>
                    <a:gd name="connsiteY3" fmla="*/ 0 h 596265"/>
                    <a:gd name="connsiteX4" fmla="*/ 207264 w 292608"/>
                    <a:gd name="connsiteY4" fmla="*/ 47625 h 596265"/>
                    <a:gd name="connsiteX5" fmla="*/ 292608 w 292608"/>
                    <a:gd name="connsiteY5" fmla="*/ 157353 h 596265"/>
                    <a:gd name="connsiteX6" fmla="*/ 219456 w 292608"/>
                    <a:gd name="connsiteY6" fmla="*/ 596265 h 596265"/>
                    <a:gd name="connsiteX7" fmla="*/ 0 w 292608"/>
                    <a:gd name="connsiteY7" fmla="*/ 571881 h 596265"/>
                    <a:gd name="connsiteX0" fmla="*/ 0 w 292608"/>
                    <a:gd name="connsiteY0" fmla="*/ 571881 h 596265"/>
                    <a:gd name="connsiteX1" fmla="*/ 48768 w 292608"/>
                    <a:gd name="connsiteY1" fmla="*/ 437769 h 596265"/>
                    <a:gd name="connsiteX2" fmla="*/ 10668 w 292608"/>
                    <a:gd name="connsiteY2" fmla="*/ 215265 h 596265"/>
                    <a:gd name="connsiteX3" fmla="*/ 84201 w 292608"/>
                    <a:gd name="connsiteY3" fmla="*/ 0 h 596265"/>
                    <a:gd name="connsiteX4" fmla="*/ 207264 w 292608"/>
                    <a:gd name="connsiteY4" fmla="*/ 47625 h 596265"/>
                    <a:gd name="connsiteX5" fmla="*/ 292608 w 292608"/>
                    <a:gd name="connsiteY5" fmla="*/ 157353 h 596265"/>
                    <a:gd name="connsiteX6" fmla="*/ 219456 w 292608"/>
                    <a:gd name="connsiteY6" fmla="*/ 596265 h 596265"/>
                    <a:gd name="connsiteX7" fmla="*/ 0 w 292608"/>
                    <a:gd name="connsiteY7" fmla="*/ 571881 h 596265"/>
                    <a:gd name="connsiteX0" fmla="*/ 0 w 292608"/>
                    <a:gd name="connsiteY0" fmla="*/ 571881 h 596265"/>
                    <a:gd name="connsiteX1" fmla="*/ 48768 w 292608"/>
                    <a:gd name="connsiteY1" fmla="*/ 437769 h 596265"/>
                    <a:gd name="connsiteX2" fmla="*/ 10668 w 292608"/>
                    <a:gd name="connsiteY2" fmla="*/ 240030 h 596265"/>
                    <a:gd name="connsiteX3" fmla="*/ 84201 w 292608"/>
                    <a:gd name="connsiteY3" fmla="*/ 0 h 596265"/>
                    <a:gd name="connsiteX4" fmla="*/ 207264 w 292608"/>
                    <a:gd name="connsiteY4" fmla="*/ 47625 h 596265"/>
                    <a:gd name="connsiteX5" fmla="*/ 292608 w 292608"/>
                    <a:gd name="connsiteY5" fmla="*/ 157353 h 596265"/>
                    <a:gd name="connsiteX6" fmla="*/ 219456 w 292608"/>
                    <a:gd name="connsiteY6" fmla="*/ 596265 h 596265"/>
                    <a:gd name="connsiteX7" fmla="*/ 0 w 292608"/>
                    <a:gd name="connsiteY7" fmla="*/ 571881 h 596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92608" h="596265">
                      <a:moveTo>
                        <a:pt x="0" y="571881"/>
                      </a:moveTo>
                      <a:lnTo>
                        <a:pt x="48768" y="437769"/>
                      </a:lnTo>
                      <a:cubicBezTo>
                        <a:pt x="29718" y="362966"/>
                        <a:pt x="27813" y="375793"/>
                        <a:pt x="10668" y="240030"/>
                      </a:cubicBezTo>
                      <a:cubicBezTo>
                        <a:pt x="-14351" y="84455"/>
                        <a:pt x="38735" y="46990"/>
                        <a:pt x="84201" y="0"/>
                      </a:cubicBezTo>
                      <a:lnTo>
                        <a:pt x="207264" y="47625"/>
                      </a:lnTo>
                      <a:lnTo>
                        <a:pt x="292608" y="157353"/>
                      </a:lnTo>
                      <a:lnTo>
                        <a:pt x="219456" y="596265"/>
                      </a:lnTo>
                      <a:lnTo>
                        <a:pt x="0" y="571881"/>
                      </a:lnTo>
                      <a:close/>
                    </a:path>
                  </a:pathLst>
                </a:custGeom>
                <a:solidFill>
                  <a:srgbClr val="F5A5B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solidFill>
                        <a:srgbClr val="F07C8D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151" name="직사각형 150">
                  <a:extLst>
                    <a:ext uri="{FF2B5EF4-FFF2-40B4-BE49-F238E27FC236}">
                      <a16:creationId xmlns:a16="http://schemas.microsoft.com/office/drawing/2014/main" id="{76BB0E72-08F8-8D47-9313-2ADAF6F1BFE2}"/>
                    </a:ext>
                  </a:extLst>
                </p:cNvPr>
                <p:cNvSpPr/>
                <p:nvPr/>
              </p:nvSpPr>
              <p:spPr>
                <a:xfrm rot="175755">
                  <a:off x="4944786" y="4322781"/>
                  <a:ext cx="296761" cy="38713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solidFill>
                        <a:srgbClr val="F07C8D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152" name="자유형 68">
                  <a:extLst>
                    <a:ext uri="{FF2B5EF4-FFF2-40B4-BE49-F238E27FC236}">
                      <a16:creationId xmlns:a16="http://schemas.microsoft.com/office/drawing/2014/main" id="{A6B01243-8AE7-1D7D-6969-6DED300615C3}"/>
                    </a:ext>
                  </a:extLst>
                </p:cNvPr>
                <p:cNvSpPr/>
                <p:nvPr/>
              </p:nvSpPr>
              <p:spPr>
                <a:xfrm>
                  <a:off x="4811439" y="4250490"/>
                  <a:ext cx="465099" cy="455177"/>
                </a:xfrm>
                <a:custGeom>
                  <a:avLst/>
                  <a:gdLst>
                    <a:gd name="connsiteX0" fmla="*/ 0 w 481584"/>
                    <a:gd name="connsiteY0" fmla="*/ 48768 h 481584"/>
                    <a:gd name="connsiteX1" fmla="*/ 134112 w 481584"/>
                    <a:gd name="connsiteY1" fmla="*/ 481584 h 481584"/>
                    <a:gd name="connsiteX2" fmla="*/ 438912 w 481584"/>
                    <a:gd name="connsiteY2" fmla="*/ 262128 h 481584"/>
                    <a:gd name="connsiteX3" fmla="*/ 481584 w 481584"/>
                    <a:gd name="connsiteY3" fmla="*/ 231648 h 481584"/>
                    <a:gd name="connsiteX4" fmla="*/ 469392 w 481584"/>
                    <a:gd name="connsiteY4" fmla="*/ 121920 h 481584"/>
                    <a:gd name="connsiteX5" fmla="*/ 390144 w 481584"/>
                    <a:gd name="connsiteY5" fmla="*/ 158496 h 481584"/>
                    <a:gd name="connsiteX6" fmla="*/ 390144 w 481584"/>
                    <a:gd name="connsiteY6" fmla="*/ 243840 h 481584"/>
                    <a:gd name="connsiteX7" fmla="*/ 182880 w 481584"/>
                    <a:gd name="connsiteY7" fmla="*/ 329184 h 481584"/>
                    <a:gd name="connsiteX8" fmla="*/ 121920 w 481584"/>
                    <a:gd name="connsiteY8" fmla="*/ 0 h 481584"/>
                    <a:gd name="connsiteX9" fmla="*/ 0 w 481584"/>
                    <a:gd name="connsiteY9" fmla="*/ 48768 h 481584"/>
                    <a:gd name="connsiteX0" fmla="*/ 0 w 460629"/>
                    <a:gd name="connsiteY0" fmla="*/ 83058 h 481584"/>
                    <a:gd name="connsiteX1" fmla="*/ 113157 w 460629"/>
                    <a:gd name="connsiteY1" fmla="*/ 481584 h 481584"/>
                    <a:gd name="connsiteX2" fmla="*/ 417957 w 460629"/>
                    <a:gd name="connsiteY2" fmla="*/ 262128 h 481584"/>
                    <a:gd name="connsiteX3" fmla="*/ 460629 w 460629"/>
                    <a:gd name="connsiteY3" fmla="*/ 231648 h 481584"/>
                    <a:gd name="connsiteX4" fmla="*/ 448437 w 460629"/>
                    <a:gd name="connsiteY4" fmla="*/ 121920 h 481584"/>
                    <a:gd name="connsiteX5" fmla="*/ 369189 w 460629"/>
                    <a:gd name="connsiteY5" fmla="*/ 158496 h 481584"/>
                    <a:gd name="connsiteX6" fmla="*/ 369189 w 460629"/>
                    <a:gd name="connsiteY6" fmla="*/ 243840 h 481584"/>
                    <a:gd name="connsiteX7" fmla="*/ 161925 w 460629"/>
                    <a:gd name="connsiteY7" fmla="*/ 329184 h 481584"/>
                    <a:gd name="connsiteX8" fmla="*/ 100965 w 460629"/>
                    <a:gd name="connsiteY8" fmla="*/ 0 h 481584"/>
                    <a:gd name="connsiteX9" fmla="*/ 0 w 460629"/>
                    <a:gd name="connsiteY9" fmla="*/ 83058 h 481584"/>
                    <a:gd name="connsiteX0" fmla="*/ 0 w 460629"/>
                    <a:gd name="connsiteY0" fmla="*/ 83058 h 481584"/>
                    <a:gd name="connsiteX1" fmla="*/ 113157 w 460629"/>
                    <a:gd name="connsiteY1" fmla="*/ 481584 h 481584"/>
                    <a:gd name="connsiteX2" fmla="*/ 417957 w 460629"/>
                    <a:gd name="connsiteY2" fmla="*/ 262128 h 481584"/>
                    <a:gd name="connsiteX3" fmla="*/ 460629 w 460629"/>
                    <a:gd name="connsiteY3" fmla="*/ 231648 h 481584"/>
                    <a:gd name="connsiteX4" fmla="*/ 448437 w 460629"/>
                    <a:gd name="connsiteY4" fmla="*/ 121920 h 481584"/>
                    <a:gd name="connsiteX5" fmla="*/ 369189 w 460629"/>
                    <a:gd name="connsiteY5" fmla="*/ 158496 h 481584"/>
                    <a:gd name="connsiteX6" fmla="*/ 369189 w 460629"/>
                    <a:gd name="connsiteY6" fmla="*/ 243840 h 481584"/>
                    <a:gd name="connsiteX7" fmla="*/ 161925 w 460629"/>
                    <a:gd name="connsiteY7" fmla="*/ 329184 h 481584"/>
                    <a:gd name="connsiteX8" fmla="*/ 100965 w 460629"/>
                    <a:gd name="connsiteY8" fmla="*/ 0 h 481584"/>
                    <a:gd name="connsiteX9" fmla="*/ 0 w 460629"/>
                    <a:gd name="connsiteY9" fmla="*/ 83058 h 481584"/>
                    <a:gd name="connsiteX0" fmla="*/ 0 w 460629"/>
                    <a:gd name="connsiteY0" fmla="*/ 67818 h 466344"/>
                    <a:gd name="connsiteX1" fmla="*/ 113157 w 460629"/>
                    <a:gd name="connsiteY1" fmla="*/ 466344 h 466344"/>
                    <a:gd name="connsiteX2" fmla="*/ 417957 w 460629"/>
                    <a:gd name="connsiteY2" fmla="*/ 246888 h 466344"/>
                    <a:gd name="connsiteX3" fmla="*/ 460629 w 460629"/>
                    <a:gd name="connsiteY3" fmla="*/ 216408 h 466344"/>
                    <a:gd name="connsiteX4" fmla="*/ 448437 w 460629"/>
                    <a:gd name="connsiteY4" fmla="*/ 106680 h 466344"/>
                    <a:gd name="connsiteX5" fmla="*/ 369189 w 460629"/>
                    <a:gd name="connsiteY5" fmla="*/ 143256 h 466344"/>
                    <a:gd name="connsiteX6" fmla="*/ 369189 w 460629"/>
                    <a:gd name="connsiteY6" fmla="*/ 228600 h 466344"/>
                    <a:gd name="connsiteX7" fmla="*/ 161925 w 460629"/>
                    <a:gd name="connsiteY7" fmla="*/ 313944 h 466344"/>
                    <a:gd name="connsiteX8" fmla="*/ 99060 w 460629"/>
                    <a:gd name="connsiteY8" fmla="*/ 0 h 466344"/>
                    <a:gd name="connsiteX9" fmla="*/ 0 w 460629"/>
                    <a:gd name="connsiteY9" fmla="*/ 67818 h 466344"/>
                    <a:gd name="connsiteX0" fmla="*/ 0 w 460629"/>
                    <a:gd name="connsiteY0" fmla="*/ 83624 h 482150"/>
                    <a:gd name="connsiteX1" fmla="*/ 113157 w 460629"/>
                    <a:gd name="connsiteY1" fmla="*/ 482150 h 482150"/>
                    <a:gd name="connsiteX2" fmla="*/ 417957 w 460629"/>
                    <a:gd name="connsiteY2" fmla="*/ 262694 h 482150"/>
                    <a:gd name="connsiteX3" fmla="*/ 460629 w 460629"/>
                    <a:gd name="connsiteY3" fmla="*/ 232214 h 482150"/>
                    <a:gd name="connsiteX4" fmla="*/ 448437 w 460629"/>
                    <a:gd name="connsiteY4" fmla="*/ 122486 h 482150"/>
                    <a:gd name="connsiteX5" fmla="*/ 369189 w 460629"/>
                    <a:gd name="connsiteY5" fmla="*/ 159062 h 482150"/>
                    <a:gd name="connsiteX6" fmla="*/ 369189 w 460629"/>
                    <a:gd name="connsiteY6" fmla="*/ 244406 h 482150"/>
                    <a:gd name="connsiteX7" fmla="*/ 161925 w 460629"/>
                    <a:gd name="connsiteY7" fmla="*/ 329750 h 482150"/>
                    <a:gd name="connsiteX8" fmla="*/ 99060 w 460629"/>
                    <a:gd name="connsiteY8" fmla="*/ 15806 h 482150"/>
                    <a:gd name="connsiteX9" fmla="*/ 0 w 460629"/>
                    <a:gd name="connsiteY9" fmla="*/ 83624 h 482150"/>
                    <a:gd name="connsiteX0" fmla="*/ 0 w 460629"/>
                    <a:gd name="connsiteY0" fmla="*/ 81304 h 479830"/>
                    <a:gd name="connsiteX1" fmla="*/ 113157 w 460629"/>
                    <a:gd name="connsiteY1" fmla="*/ 479830 h 479830"/>
                    <a:gd name="connsiteX2" fmla="*/ 417957 w 460629"/>
                    <a:gd name="connsiteY2" fmla="*/ 260374 h 479830"/>
                    <a:gd name="connsiteX3" fmla="*/ 460629 w 460629"/>
                    <a:gd name="connsiteY3" fmla="*/ 229894 h 479830"/>
                    <a:gd name="connsiteX4" fmla="*/ 448437 w 460629"/>
                    <a:gd name="connsiteY4" fmla="*/ 120166 h 479830"/>
                    <a:gd name="connsiteX5" fmla="*/ 369189 w 460629"/>
                    <a:gd name="connsiteY5" fmla="*/ 156742 h 479830"/>
                    <a:gd name="connsiteX6" fmla="*/ 369189 w 460629"/>
                    <a:gd name="connsiteY6" fmla="*/ 242086 h 479830"/>
                    <a:gd name="connsiteX7" fmla="*/ 161925 w 460629"/>
                    <a:gd name="connsiteY7" fmla="*/ 327430 h 479830"/>
                    <a:gd name="connsiteX8" fmla="*/ 112395 w 460629"/>
                    <a:gd name="connsiteY8" fmla="*/ 17296 h 479830"/>
                    <a:gd name="connsiteX9" fmla="*/ 0 w 460629"/>
                    <a:gd name="connsiteY9" fmla="*/ 81304 h 479830"/>
                    <a:gd name="connsiteX0" fmla="*/ 0 w 460629"/>
                    <a:gd name="connsiteY0" fmla="*/ 81304 h 479830"/>
                    <a:gd name="connsiteX1" fmla="*/ 113157 w 460629"/>
                    <a:gd name="connsiteY1" fmla="*/ 479830 h 479830"/>
                    <a:gd name="connsiteX2" fmla="*/ 417957 w 460629"/>
                    <a:gd name="connsiteY2" fmla="*/ 260374 h 479830"/>
                    <a:gd name="connsiteX3" fmla="*/ 460629 w 460629"/>
                    <a:gd name="connsiteY3" fmla="*/ 229894 h 479830"/>
                    <a:gd name="connsiteX4" fmla="*/ 448437 w 460629"/>
                    <a:gd name="connsiteY4" fmla="*/ 120166 h 479830"/>
                    <a:gd name="connsiteX5" fmla="*/ 369189 w 460629"/>
                    <a:gd name="connsiteY5" fmla="*/ 156742 h 479830"/>
                    <a:gd name="connsiteX6" fmla="*/ 369189 w 460629"/>
                    <a:gd name="connsiteY6" fmla="*/ 242086 h 479830"/>
                    <a:gd name="connsiteX7" fmla="*/ 161925 w 460629"/>
                    <a:gd name="connsiteY7" fmla="*/ 327430 h 479830"/>
                    <a:gd name="connsiteX8" fmla="*/ 112395 w 460629"/>
                    <a:gd name="connsiteY8" fmla="*/ 17296 h 479830"/>
                    <a:gd name="connsiteX9" fmla="*/ 0 w 460629"/>
                    <a:gd name="connsiteY9" fmla="*/ 81304 h 479830"/>
                    <a:gd name="connsiteX0" fmla="*/ 0 w 439674"/>
                    <a:gd name="connsiteY0" fmla="*/ 115454 h 468260"/>
                    <a:gd name="connsiteX1" fmla="*/ 92202 w 439674"/>
                    <a:gd name="connsiteY1" fmla="*/ 468260 h 468260"/>
                    <a:gd name="connsiteX2" fmla="*/ 397002 w 439674"/>
                    <a:gd name="connsiteY2" fmla="*/ 248804 h 468260"/>
                    <a:gd name="connsiteX3" fmla="*/ 439674 w 439674"/>
                    <a:gd name="connsiteY3" fmla="*/ 218324 h 468260"/>
                    <a:gd name="connsiteX4" fmla="*/ 427482 w 439674"/>
                    <a:gd name="connsiteY4" fmla="*/ 108596 h 468260"/>
                    <a:gd name="connsiteX5" fmla="*/ 348234 w 439674"/>
                    <a:gd name="connsiteY5" fmla="*/ 145172 h 468260"/>
                    <a:gd name="connsiteX6" fmla="*/ 348234 w 439674"/>
                    <a:gd name="connsiteY6" fmla="*/ 230516 h 468260"/>
                    <a:gd name="connsiteX7" fmla="*/ 140970 w 439674"/>
                    <a:gd name="connsiteY7" fmla="*/ 315860 h 468260"/>
                    <a:gd name="connsiteX8" fmla="*/ 91440 w 439674"/>
                    <a:gd name="connsiteY8" fmla="*/ 5726 h 468260"/>
                    <a:gd name="connsiteX9" fmla="*/ 0 w 439674"/>
                    <a:gd name="connsiteY9" fmla="*/ 115454 h 468260"/>
                    <a:gd name="connsiteX0" fmla="*/ 672 w 440346"/>
                    <a:gd name="connsiteY0" fmla="*/ 120433 h 473239"/>
                    <a:gd name="connsiteX1" fmla="*/ 92874 w 440346"/>
                    <a:gd name="connsiteY1" fmla="*/ 473239 h 473239"/>
                    <a:gd name="connsiteX2" fmla="*/ 397674 w 440346"/>
                    <a:gd name="connsiteY2" fmla="*/ 253783 h 473239"/>
                    <a:gd name="connsiteX3" fmla="*/ 440346 w 440346"/>
                    <a:gd name="connsiteY3" fmla="*/ 223303 h 473239"/>
                    <a:gd name="connsiteX4" fmla="*/ 428154 w 440346"/>
                    <a:gd name="connsiteY4" fmla="*/ 113575 h 473239"/>
                    <a:gd name="connsiteX5" fmla="*/ 348906 w 440346"/>
                    <a:gd name="connsiteY5" fmla="*/ 150151 h 473239"/>
                    <a:gd name="connsiteX6" fmla="*/ 348906 w 440346"/>
                    <a:gd name="connsiteY6" fmla="*/ 235495 h 473239"/>
                    <a:gd name="connsiteX7" fmla="*/ 141642 w 440346"/>
                    <a:gd name="connsiteY7" fmla="*/ 320839 h 473239"/>
                    <a:gd name="connsiteX8" fmla="*/ 92112 w 440346"/>
                    <a:gd name="connsiteY8" fmla="*/ 10705 h 473239"/>
                    <a:gd name="connsiteX9" fmla="*/ 672 w 440346"/>
                    <a:gd name="connsiteY9" fmla="*/ 120433 h 473239"/>
                    <a:gd name="connsiteX0" fmla="*/ 561 w 455475"/>
                    <a:gd name="connsiteY0" fmla="*/ 117613 h 474229"/>
                    <a:gd name="connsiteX1" fmla="*/ 108003 w 455475"/>
                    <a:gd name="connsiteY1" fmla="*/ 474229 h 474229"/>
                    <a:gd name="connsiteX2" fmla="*/ 412803 w 455475"/>
                    <a:gd name="connsiteY2" fmla="*/ 254773 h 474229"/>
                    <a:gd name="connsiteX3" fmla="*/ 455475 w 455475"/>
                    <a:gd name="connsiteY3" fmla="*/ 224293 h 474229"/>
                    <a:gd name="connsiteX4" fmla="*/ 443283 w 455475"/>
                    <a:gd name="connsiteY4" fmla="*/ 114565 h 474229"/>
                    <a:gd name="connsiteX5" fmla="*/ 364035 w 455475"/>
                    <a:gd name="connsiteY5" fmla="*/ 151141 h 474229"/>
                    <a:gd name="connsiteX6" fmla="*/ 364035 w 455475"/>
                    <a:gd name="connsiteY6" fmla="*/ 236485 h 474229"/>
                    <a:gd name="connsiteX7" fmla="*/ 156771 w 455475"/>
                    <a:gd name="connsiteY7" fmla="*/ 321829 h 474229"/>
                    <a:gd name="connsiteX8" fmla="*/ 107241 w 455475"/>
                    <a:gd name="connsiteY8" fmla="*/ 11695 h 474229"/>
                    <a:gd name="connsiteX9" fmla="*/ 561 w 455475"/>
                    <a:gd name="connsiteY9" fmla="*/ 117613 h 474229"/>
                    <a:gd name="connsiteX0" fmla="*/ 561 w 455475"/>
                    <a:gd name="connsiteY0" fmla="*/ 117613 h 474229"/>
                    <a:gd name="connsiteX1" fmla="*/ 108003 w 455475"/>
                    <a:gd name="connsiteY1" fmla="*/ 474229 h 474229"/>
                    <a:gd name="connsiteX2" fmla="*/ 412803 w 455475"/>
                    <a:gd name="connsiteY2" fmla="*/ 254773 h 474229"/>
                    <a:gd name="connsiteX3" fmla="*/ 455475 w 455475"/>
                    <a:gd name="connsiteY3" fmla="*/ 224293 h 474229"/>
                    <a:gd name="connsiteX4" fmla="*/ 443283 w 455475"/>
                    <a:gd name="connsiteY4" fmla="*/ 114565 h 474229"/>
                    <a:gd name="connsiteX5" fmla="*/ 364035 w 455475"/>
                    <a:gd name="connsiteY5" fmla="*/ 151141 h 474229"/>
                    <a:gd name="connsiteX6" fmla="*/ 364035 w 455475"/>
                    <a:gd name="connsiteY6" fmla="*/ 236485 h 474229"/>
                    <a:gd name="connsiteX7" fmla="*/ 156771 w 455475"/>
                    <a:gd name="connsiteY7" fmla="*/ 321829 h 474229"/>
                    <a:gd name="connsiteX8" fmla="*/ 107241 w 455475"/>
                    <a:gd name="connsiteY8" fmla="*/ 11695 h 474229"/>
                    <a:gd name="connsiteX9" fmla="*/ 561 w 455475"/>
                    <a:gd name="connsiteY9" fmla="*/ 117613 h 474229"/>
                    <a:gd name="connsiteX0" fmla="*/ 561 w 455475"/>
                    <a:gd name="connsiteY0" fmla="*/ 117613 h 455179"/>
                    <a:gd name="connsiteX1" fmla="*/ 125148 w 455475"/>
                    <a:gd name="connsiteY1" fmla="*/ 455179 h 455179"/>
                    <a:gd name="connsiteX2" fmla="*/ 412803 w 455475"/>
                    <a:gd name="connsiteY2" fmla="*/ 254773 h 455179"/>
                    <a:gd name="connsiteX3" fmla="*/ 455475 w 455475"/>
                    <a:gd name="connsiteY3" fmla="*/ 224293 h 455179"/>
                    <a:gd name="connsiteX4" fmla="*/ 443283 w 455475"/>
                    <a:gd name="connsiteY4" fmla="*/ 114565 h 455179"/>
                    <a:gd name="connsiteX5" fmla="*/ 364035 w 455475"/>
                    <a:gd name="connsiteY5" fmla="*/ 151141 h 455179"/>
                    <a:gd name="connsiteX6" fmla="*/ 364035 w 455475"/>
                    <a:gd name="connsiteY6" fmla="*/ 236485 h 455179"/>
                    <a:gd name="connsiteX7" fmla="*/ 156771 w 455475"/>
                    <a:gd name="connsiteY7" fmla="*/ 321829 h 455179"/>
                    <a:gd name="connsiteX8" fmla="*/ 107241 w 455475"/>
                    <a:gd name="connsiteY8" fmla="*/ 11695 h 455179"/>
                    <a:gd name="connsiteX9" fmla="*/ 561 w 455475"/>
                    <a:gd name="connsiteY9" fmla="*/ 117613 h 455179"/>
                    <a:gd name="connsiteX0" fmla="*/ 561 w 455475"/>
                    <a:gd name="connsiteY0" fmla="*/ 117613 h 455179"/>
                    <a:gd name="connsiteX1" fmla="*/ 125148 w 455475"/>
                    <a:gd name="connsiteY1" fmla="*/ 455179 h 455179"/>
                    <a:gd name="connsiteX2" fmla="*/ 412803 w 455475"/>
                    <a:gd name="connsiteY2" fmla="*/ 254773 h 455179"/>
                    <a:gd name="connsiteX3" fmla="*/ 455475 w 455475"/>
                    <a:gd name="connsiteY3" fmla="*/ 224293 h 455179"/>
                    <a:gd name="connsiteX4" fmla="*/ 443283 w 455475"/>
                    <a:gd name="connsiteY4" fmla="*/ 114565 h 455179"/>
                    <a:gd name="connsiteX5" fmla="*/ 364035 w 455475"/>
                    <a:gd name="connsiteY5" fmla="*/ 151141 h 455179"/>
                    <a:gd name="connsiteX6" fmla="*/ 364035 w 455475"/>
                    <a:gd name="connsiteY6" fmla="*/ 236485 h 455179"/>
                    <a:gd name="connsiteX7" fmla="*/ 156771 w 455475"/>
                    <a:gd name="connsiteY7" fmla="*/ 321829 h 455179"/>
                    <a:gd name="connsiteX8" fmla="*/ 107241 w 455475"/>
                    <a:gd name="connsiteY8" fmla="*/ 11695 h 455179"/>
                    <a:gd name="connsiteX9" fmla="*/ 561 w 455475"/>
                    <a:gd name="connsiteY9" fmla="*/ 117613 h 455179"/>
                    <a:gd name="connsiteX0" fmla="*/ 561 w 455475"/>
                    <a:gd name="connsiteY0" fmla="*/ 117613 h 455179"/>
                    <a:gd name="connsiteX1" fmla="*/ 125148 w 455475"/>
                    <a:gd name="connsiteY1" fmla="*/ 455179 h 455179"/>
                    <a:gd name="connsiteX2" fmla="*/ 412803 w 455475"/>
                    <a:gd name="connsiteY2" fmla="*/ 254773 h 455179"/>
                    <a:gd name="connsiteX3" fmla="*/ 455475 w 455475"/>
                    <a:gd name="connsiteY3" fmla="*/ 224293 h 455179"/>
                    <a:gd name="connsiteX4" fmla="*/ 443283 w 455475"/>
                    <a:gd name="connsiteY4" fmla="*/ 114565 h 455179"/>
                    <a:gd name="connsiteX5" fmla="*/ 364035 w 455475"/>
                    <a:gd name="connsiteY5" fmla="*/ 151141 h 455179"/>
                    <a:gd name="connsiteX6" fmla="*/ 364035 w 455475"/>
                    <a:gd name="connsiteY6" fmla="*/ 236485 h 455179"/>
                    <a:gd name="connsiteX7" fmla="*/ 156771 w 455475"/>
                    <a:gd name="connsiteY7" fmla="*/ 321829 h 455179"/>
                    <a:gd name="connsiteX8" fmla="*/ 107241 w 455475"/>
                    <a:gd name="connsiteY8" fmla="*/ 11695 h 455179"/>
                    <a:gd name="connsiteX9" fmla="*/ 561 w 455475"/>
                    <a:gd name="connsiteY9" fmla="*/ 117613 h 455179"/>
                    <a:gd name="connsiteX0" fmla="*/ 561 w 455475"/>
                    <a:gd name="connsiteY0" fmla="*/ 117613 h 455179"/>
                    <a:gd name="connsiteX1" fmla="*/ 125148 w 455475"/>
                    <a:gd name="connsiteY1" fmla="*/ 455179 h 455179"/>
                    <a:gd name="connsiteX2" fmla="*/ 412803 w 455475"/>
                    <a:gd name="connsiteY2" fmla="*/ 254773 h 455179"/>
                    <a:gd name="connsiteX3" fmla="*/ 455475 w 455475"/>
                    <a:gd name="connsiteY3" fmla="*/ 224293 h 455179"/>
                    <a:gd name="connsiteX4" fmla="*/ 443283 w 455475"/>
                    <a:gd name="connsiteY4" fmla="*/ 114565 h 455179"/>
                    <a:gd name="connsiteX5" fmla="*/ 364035 w 455475"/>
                    <a:gd name="connsiteY5" fmla="*/ 151141 h 455179"/>
                    <a:gd name="connsiteX6" fmla="*/ 364035 w 455475"/>
                    <a:gd name="connsiteY6" fmla="*/ 236485 h 455179"/>
                    <a:gd name="connsiteX7" fmla="*/ 141531 w 455475"/>
                    <a:gd name="connsiteY7" fmla="*/ 335164 h 455179"/>
                    <a:gd name="connsiteX8" fmla="*/ 107241 w 455475"/>
                    <a:gd name="connsiteY8" fmla="*/ 11695 h 455179"/>
                    <a:gd name="connsiteX9" fmla="*/ 561 w 455475"/>
                    <a:gd name="connsiteY9" fmla="*/ 117613 h 455179"/>
                    <a:gd name="connsiteX0" fmla="*/ 561 w 455475"/>
                    <a:gd name="connsiteY0" fmla="*/ 117613 h 455179"/>
                    <a:gd name="connsiteX1" fmla="*/ 125148 w 455475"/>
                    <a:gd name="connsiteY1" fmla="*/ 455179 h 455179"/>
                    <a:gd name="connsiteX2" fmla="*/ 412803 w 455475"/>
                    <a:gd name="connsiteY2" fmla="*/ 254773 h 455179"/>
                    <a:gd name="connsiteX3" fmla="*/ 455475 w 455475"/>
                    <a:gd name="connsiteY3" fmla="*/ 224293 h 455179"/>
                    <a:gd name="connsiteX4" fmla="*/ 443283 w 455475"/>
                    <a:gd name="connsiteY4" fmla="*/ 114565 h 455179"/>
                    <a:gd name="connsiteX5" fmla="*/ 364035 w 455475"/>
                    <a:gd name="connsiteY5" fmla="*/ 151141 h 455179"/>
                    <a:gd name="connsiteX6" fmla="*/ 364035 w 455475"/>
                    <a:gd name="connsiteY6" fmla="*/ 236485 h 455179"/>
                    <a:gd name="connsiteX7" fmla="*/ 141531 w 455475"/>
                    <a:gd name="connsiteY7" fmla="*/ 335164 h 455179"/>
                    <a:gd name="connsiteX8" fmla="*/ 107241 w 455475"/>
                    <a:gd name="connsiteY8" fmla="*/ 11695 h 455179"/>
                    <a:gd name="connsiteX9" fmla="*/ 561 w 455475"/>
                    <a:gd name="connsiteY9" fmla="*/ 117613 h 455179"/>
                    <a:gd name="connsiteX0" fmla="*/ 561 w 455475"/>
                    <a:gd name="connsiteY0" fmla="*/ 117613 h 455179"/>
                    <a:gd name="connsiteX1" fmla="*/ 125148 w 455475"/>
                    <a:gd name="connsiteY1" fmla="*/ 455179 h 455179"/>
                    <a:gd name="connsiteX2" fmla="*/ 412803 w 455475"/>
                    <a:gd name="connsiteY2" fmla="*/ 254773 h 455179"/>
                    <a:gd name="connsiteX3" fmla="*/ 455475 w 455475"/>
                    <a:gd name="connsiteY3" fmla="*/ 224293 h 455179"/>
                    <a:gd name="connsiteX4" fmla="*/ 443283 w 455475"/>
                    <a:gd name="connsiteY4" fmla="*/ 114565 h 455179"/>
                    <a:gd name="connsiteX5" fmla="*/ 364035 w 455475"/>
                    <a:gd name="connsiteY5" fmla="*/ 151141 h 455179"/>
                    <a:gd name="connsiteX6" fmla="*/ 364035 w 455475"/>
                    <a:gd name="connsiteY6" fmla="*/ 236485 h 455179"/>
                    <a:gd name="connsiteX7" fmla="*/ 149151 w 455475"/>
                    <a:gd name="connsiteY7" fmla="*/ 344689 h 455179"/>
                    <a:gd name="connsiteX8" fmla="*/ 107241 w 455475"/>
                    <a:gd name="connsiteY8" fmla="*/ 11695 h 455179"/>
                    <a:gd name="connsiteX9" fmla="*/ 561 w 455475"/>
                    <a:gd name="connsiteY9" fmla="*/ 117613 h 455179"/>
                    <a:gd name="connsiteX0" fmla="*/ 561 w 455475"/>
                    <a:gd name="connsiteY0" fmla="*/ 117613 h 455179"/>
                    <a:gd name="connsiteX1" fmla="*/ 125148 w 455475"/>
                    <a:gd name="connsiteY1" fmla="*/ 455179 h 455179"/>
                    <a:gd name="connsiteX2" fmla="*/ 412803 w 455475"/>
                    <a:gd name="connsiteY2" fmla="*/ 254773 h 455179"/>
                    <a:gd name="connsiteX3" fmla="*/ 455475 w 455475"/>
                    <a:gd name="connsiteY3" fmla="*/ 224293 h 455179"/>
                    <a:gd name="connsiteX4" fmla="*/ 443283 w 455475"/>
                    <a:gd name="connsiteY4" fmla="*/ 114565 h 455179"/>
                    <a:gd name="connsiteX5" fmla="*/ 364035 w 455475"/>
                    <a:gd name="connsiteY5" fmla="*/ 151141 h 455179"/>
                    <a:gd name="connsiteX6" fmla="*/ 354510 w 455475"/>
                    <a:gd name="connsiteY6" fmla="*/ 236485 h 455179"/>
                    <a:gd name="connsiteX7" fmla="*/ 149151 w 455475"/>
                    <a:gd name="connsiteY7" fmla="*/ 344689 h 455179"/>
                    <a:gd name="connsiteX8" fmla="*/ 107241 w 455475"/>
                    <a:gd name="connsiteY8" fmla="*/ 11695 h 455179"/>
                    <a:gd name="connsiteX9" fmla="*/ 561 w 455475"/>
                    <a:gd name="connsiteY9" fmla="*/ 117613 h 455179"/>
                    <a:gd name="connsiteX0" fmla="*/ 561 w 455475"/>
                    <a:gd name="connsiteY0" fmla="*/ 117613 h 455179"/>
                    <a:gd name="connsiteX1" fmla="*/ 125148 w 455475"/>
                    <a:gd name="connsiteY1" fmla="*/ 455179 h 455179"/>
                    <a:gd name="connsiteX2" fmla="*/ 412803 w 455475"/>
                    <a:gd name="connsiteY2" fmla="*/ 254773 h 455179"/>
                    <a:gd name="connsiteX3" fmla="*/ 455475 w 455475"/>
                    <a:gd name="connsiteY3" fmla="*/ 224293 h 455179"/>
                    <a:gd name="connsiteX4" fmla="*/ 443283 w 455475"/>
                    <a:gd name="connsiteY4" fmla="*/ 114565 h 455179"/>
                    <a:gd name="connsiteX5" fmla="*/ 379275 w 455475"/>
                    <a:gd name="connsiteY5" fmla="*/ 147331 h 455179"/>
                    <a:gd name="connsiteX6" fmla="*/ 354510 w 455475"/>
                    <a:gd name="connsiteY6" fmla="*/ 236485 h 455179"/>
                    <a:gd name="connsiteX7" fmla="*/ 149151 w 455475"/>
                    <a:gd name="connsiteY7" fmla="*/ 344689 h 455179"/>
                    <a:gd name="connsiteX8" fmla="*/ 107241 w 455475"/>
                    <a:gd name="connsiteY8" fmla="*/ 11695 h 455179"/>
                    <a:gd name="connsiteX9" fmla="*/ 561 w 455475"/>
                    <a:gd name="connsiteY9" fmla="*/ 117613 h 455179"/>
                    <a:gd name="connsiteX0" fmla="*/ 561 w 455475"/>
                    <a:gd name="connsiteY0" fmla="*/ 117613 h 455179"/>
                    <a:gd name="connsiteX1" fmla="*/ 125148 w 455475"/>
                    <a:gd name="connsiteY1" fmla="*/ 455179 h 455179"/>
                    <a:gd name="connsiteX2" fmla="*/ 412803 w 455475"/>
                    <a:gd name="connsiteY2" fmla="*/ 254773 h 455179"/>
                    <a:gd name="connsiteX3" fmla="*/ 455475 w 455475"/>
                    <a:gd name="connsiteY3" fmla="*/ 224293 h 455179"/>
                    <a:gd name="connsiteX4" fmla="*/ 454713 w 455475"/>
                    <a:gd name="connsiteY4" fmla="*/ 122185 h 455179"/>
                    <a:gd name="connsiteX5" fmla="*/ 379275 w 455475"/>
                    <a:gd name="connsiteY5" fmla="*/ 147331 h 455179"/>
                    <a:gd name="connsiteX6" fmla="*/ 354510 w 455475"/>
                    <a:gd name="connsiteY6" fmla="*/ 236485 h 455179"/>
                    <a:gd name="connsiteX7" fmla="*/ 149151 w 455475"/>
                    <a:gd name="connsiteY7" fmla="*/ 344689 h 455179"/>
                    <a:gd name="connsiteX8" fmla="*/ 107241 w 455475"/>
                    <a:gd name="connsiteY8" fmla="*/ 11695 h 455179"/>
                    <a:gd name="connsiteX9" fmla="*/ 561 w 455475"/>
                    <a:gd name="connsiteY9" fmla="*/ 117613 h 455179"/>
                    <a:gd name="connsiteX0" fmla="*/ 561 w 455475"/>
                    <a:gd name="connsiteY0" fmla="*/ 117613 h 455179"/>
                    <a:gd name="connsiteX1" fmla="*/ 125148 w 455475"/>
                    <a:gd name="connsiteY1" fmla="*/ 455179 h 455179"/>
                    <a:gd name="connsiteX2" fmla="*/ 412803 w 455475"/>
                    <a:gd name="connsiteY2" fmla="*/ 254773 h 455179"/>
                    <a:gd name="connsiteX3" fmla="*/ 455475 w 455475"/>
                    <a:gd name="connsiteY3" fmla="*/ 230008 h 455179"/>
                    <a:gd name="connsiteX4" fmla="*/ 454713 w 455475"/>
                    <a:gd name="connsiteY4" fmla="*/ 122185 h 455179"/>
                    <a:gd name="connsiteX5" fmla="*/ 379275 w 455475"/>
                    <a:gd name="connsiteY5" fmla="*/ 147331 h 455179"/>
                    <a:gd name="connsiteX6" fmla="*/ 354510 w 455475"/>
                    <a:gd name="connsiteY6" fmla="*/ 236485 h 455179"/>
                    <a:gd name="connsiteX7" fmla="*/ 149151 w 455475"/>
                    <a:gd name="connsiteY7" fmla="*/ 344689 h 455179"/>
                    <a:gd name="connsiteX8" fmla="*/ 107241 w 455475"/>
                    <a:gd name="connsiteY8" fmla="*/ 11695 h 455179"/>
                    <a:gd name="connsiteX9" fmla="*/ 561 w 455475"/>
                    <a:gd name="connsiteY9" fmla="*/ 117613 h 455179"/>
                    <a:gd name="connsiteX0" fmla="*/ 561 w 455475"/>
                    <a:gd name="connsiteY0" fmla="*/ 117613 h 455179"/>
                    <a:gd name="connsiteX1" fmla="*/ 125148 w 455475"/>
                    <a:gd name="connsiteY1" fmla="*/ 455179 h 455179"/>
                    <a:gd name="connsiteX2" fmla="*/ 374703 w 455475"/>
                    <a:gd name="connsiteY2" fmla="*/ 270013 h 455179"/>
                    <a:gd name="connsiteX3" fmla="*/ 455475 w 455475"/>
                    <a:gd name="connsiteY3" fmla="*/ 230008 h 455179"/>
                    <a:gd name="connsiteX4" fmla="*/ 454713 w 455475"/>
                    <a:gd name="connsiteY4" fmla="*/ 122185 h 455179"/>
                    <a:gd name="connsiteX5" fmla="*/ 379275 w 455475"/>
                    <a:gd name="connsiteY5" fmla="*/ 147331 h 455179"/>
                    <a:gd name="connsiteX6" fmla="*/ 354510 w 455475"/>
                    <a:gd name="connsiteY6" fmla="*/ 236485 h 455179"/>
                    <a:gd name="connsiteX7" fmla="*/ 149151 w 455475"/>
                    <a:gd name="connsiteY7" fmla="*/ 344689 h 455179"/>
                    <a:gd name="connsiteX8" fmla="*/ 107241 w 455475"/>
                    <a:gd name="connsiteY8" fmla="*/ 11695 h 455179"/>
                    <a:gd name="connsiteX9" fmla="*/ 561 w 455475"/>
                    <a:gd name="connsiteY9" fmla="*/ 117613 h 455179"/>
                    <a:gd name="connsiteX0" fmla="*/ 561 w 455475"/>
                    <a:gd name="connsiteY0" fmla="*/ 117613 h 455179"/>
                    <a:gd name="connsiteX1" fmla="*/ 125148 w 455475"/>
                    <a:gd name="connsiteY1" fmla="*/ 455179 h 455179"/>
                    <a:gd name="connsiteX2" fmla="*/ 374703 w 455475"/>
                    <a:gd name="connsiteY2" fmla="*/ 270013 h 455179"/>
                    <a:gd name="connsiteX3" fmla="*/ 455475 w 455475"/>
                    <a:gd name="connsiteY3" fmla="*/ 230008 h 455179"/>
                    <a:gd name="connsiteX4" fmla="*/ 454713 w 455475"/>
                    <a:gd name="connsiteY4" fmla="*/ 122185 h 455179"/>
                    <a:gd name="connsiteX5" fmla="*/ 379275 w 455475"/>
                    <a:gd name="connsiteY5" fmla="*/ 147331 h 455179"/>
                    <a:gd name="connsiteX6" fmla="*/ 354510 w 455475"/>
                    <a:gd name="connsiteY6" fmla="*/ 236485 h 455179"/>
                    <a:gd name="connsiteX7" fmla="*/ 149151 w 455475"/>
                    <a:gd name="connsiteY7" fmla="*/ 344689 h 455179"/>
                    <a:gd name="connsiteX8" fmla="*/ 107241 w 455475"/>
                    <a:gd name="connsiteY8" fmla="*/ 11695 h 455179"/>
                    <a:gd name="connsiteX9" fmla="*/ 561 w 455475"/>
                    <a:gd name="connsiteY9" fmla="*/ 117613 h 455179"/>
                    <a:gd name="connsiteX0" fmla="*/ 561 w 455475"/>
                    <a:gd name="connsiteY0" fmla="*/ 117613 h 455179"/>
                    <a:gd name="connsiteX1" fmla="*/ 125148 w 455475"/>
                    <a:gd name="connsiteY1" fmla="*/ 455179 h 455179"/>
                    <a:gd name="connsiteX2" fmla="*/ 374703 w 455475"/>
                    <a:gd name="connsiteY2" fmla="*/ 270013 h 455179"/>
                    <a:gd name="connsiteX3" fmla="*/ 455475 w 455475"/>
                    <a:gd name="connsiteY3" fmla="*/ 230008 h 455179"/>
                    <a:gd name="connsiteX4" fmla="*/ 454713 w 455475"/>
                    <a:gd name="connsiteY4" fmla="*/ 122185 h 455179"/>
                    <a:gd name="connsiteX5" fmla="*/ 379275 w 455475"/>
                    <a:gd name="connsiteY5" fmla="*/ 147331 h 455179"/>
                    <a:gd name="connsiteX6" fmla="*/ 354510 w 455475"/>
                    <a:gd name="connsiteY6" fmla="*/ 236485 h 455179"/>
                    <a:gd name="connsiteX7" fmla="*/ 149151 w 455475"/>
                    <a:gd name="connsiteY7" fmla="*/ 344689 h 455179"/>
                    <a:gd name="connsiteX8" fmla="*/ 107241 w 455475"/>
                    <a:gd name="connsiteY8" fmla="*/ 11695 h 455179"/>
                    <a:gd name="connsiteX9" fmla="*/ 561 w 455475"/>
                    <a:gd name="connsiteY9" fmla="*/ 117613 h 455179"/>
                    <a:gd name="connsiteX0" fmla="*/ 561 w 455475"/>
                    <a:gd name="connsiteY0" fmla="*/ 117613 h 455179"/>
                    <a:gd name="connsiteX1" fmla="*/ 125148 w 455475"/>
                    <a:gd name="connsiteY1" fmla="*/ 455179 h 455179"/>
                    <a:gd name="connsiteX2" fmla="*/ 374703 w 455475"/>
                    <a:gd name="connsiteY2" fmla="*/ 270013 h 455179"/>
                    <a:gd name="connsiteX3" fmla="*/ 455475 w 455475"/>
                    <a:gd name="connsiteY3" fmla="*/ 230008 h 455179"/>
                    <a:gd name="connsiteX4" fmla="*/ 454713 w 455475"/>
                    <a:gd name="connsiteY4" fmla="*/ 122185 h 455179"/>
                    <a:gd name="connsiteX5" fmla="*/ 394515 w 455475"/>
                    <a:gd name="connsiteY5" fmla="*/ 151141 h 455179"/>
                    <a:gd name="connsiteX6" fmla="*/ 354510 w 455475"/>
                    <a:gd name="connsiteY6" fmla="*/ 236485 h 455179"/>
                    <a:gd name="connsiteX7" fmla="*/ 149151 w 455475"/>
                    <a:gd name="connsiteY7" fmla="*/ 344689 h 455179"/>
                    <a:gd name="connsiteX8" fmla="*/ 107241 w 455475"/>
                    <a:gd name="connsiteY8" fmla="*/ 11695 h 455179"/>
                    <a:gd name="connsiteX9" fmla="*/ 561 w 455475"/>
                    <a:gd name="connsiteY9" fmla="*/ 117613 h 455179"/>
                    <a:gd name="connsiteX0" fmla="*/ 561 w 455475"/>
                    <a:gd name="connsiteY0" fmla="*/ 117613 h 455179"/>
                    <a:gd name="connsiteX1" fmla="*/ 125148 w 455475"/>
                    <a:gd name="connsiteY1" fmla="*/ 455179 h 455179"/>
                    <a:gd name="connsiteX2" fmla="*/ 374703 w 455475"/>
                    <a:gd name="connsiteY2" fmla="*/ 270013 h 455179"/>
                    <a:gd name="connsiteX3" fmla="*/ 455475 w 455475"/>
                    <a:gd name="connsiteY3" fmla="*/ 230008 h 455179"/>
                    <a:gd name="connsiteX4" fmla="*/ 454713 w 455475"/>
                    <a:gd name="connsiteY4" fmla="*/ 122185 h 455179"/>
                    <a:gd name="connsiteX5" fmla="*/ 394515 w 455475"/>
                    <a:gd name="connsiteY5" fmla="*/ 151141 h 455179"/>
                    <a:gd name="connsiteX6" fmla="*/ 354510 w 455475"/>
                    <a:gd name="connsiteY6" fmla="*/ 236485 h 455179"/>
                    <a:gd name="connsiteX7" fmla="*/ 149151 w 455475"/>
                    <a:gd name="connsiteY7" fmla="*/ 344689 h 455179"/>
                    <a:gd name="connsiteX8" fmla="*/ 107241 w 455475"/>
                    <a:gd name="connsiteY8" fmla="*/ 11695 h 455179"/>
                    <a:gd name="connsiteX9" fmla="*/ 561 w 455475"/>
                    <a:gd name="connsiteY9" fmla="*/ 117613 h 455179"/>
                    <a:gd name="connsiteX0" fmla="*/ 561 w 460897"/>
                    <a:gd name="connsiteY0" fmla="*/ 117613 h 455179"/>
                    <a:gd name="connsiteX1" fmla="*/ 125148 w 460897"/>
                    <a:gd name="connsiteY1" fmla="*/ 455179 h 455179"/>
                    <a:gd name="connsiteX2" fmla="*/ 374703 w 460897"/>
                    <a:gd name="connsiteY2" fmla="*/ 270013 h 455179"/>
                    <a:gd name="connsiteX3" fmla="*/ 455475 w 460897"/>
                    <a:gd name="connsiteY3" fmla="*/ 230008 h 455179"/>
                    <a:gd name="connsiteX4" fmla="*/ 454713 w 460897"/>
                    <a:gd name="connsiteY4" fmla="*/ 122185 h 455179"/>
                    <a:gd name="connsiteX5" fmla="*/ 394515 w 460897"/>
                    <a:gd name="connsiteY5" fmla="*/ 151141 h 455179"/>
                    <a:gd name="connsiteX6" fmla="*/ 354510 w 460897"/>
                    <a:gd name="connsiteY6" fmla="*/ 236485 h 455179"/>
                    <a:gd name="connsiteX7" fmla="*/ 149151 w 460897"/>
                    <a:gd name="connsiteY7" fmla="*/ 344689 h 455179"/>
                    <a:gd name="connsiteX8" fmla="*/ 107241 w 460897"/>
                    <a:gd name="connsiteY8" fmla="*/ 11695 h 455179"/>
                    <a:gd name="connsiteX9" fmla="*/ 561 w 460897"/>
                    <a:gd name="connsiteY9" fmla="*/ 117613 h 455179"/>
                    <a:gd name="connsiteX0" fmla="*/ 561 w 465098"/>
                    <a:gd name="connsiteY0" fmla="*/ 117613 h 455179"/>
                    <a:gd name="connsiteX1" fmla="*/ 125148 w 465098"/>
                    <a:gd name="connsiteY1" fmla="*/ 455179 h 455179"/>
                    <a:gd name="connsiteX2" fmla="*/ 374703 w 465098"/>
                    <a:gd name="connsiteY2" fmla="*/ 270013 h 455179"/>
                    <a:gd name="connsiteX3" fmla="*/ 455475 w 465098"/>
                    <a:gd name="connsiteY3" fmla="*/ 230008 h 455179"/>
                    <a:gd name="connsiteX4" fmla="*/ 454713 w 465098"/>
                    <a:gd name="connsiteY4" fmla="*/ 122185 h 455179"/>
                    <a:gd name="connsiteX5" fmla="*/ 394515 w 465098"/>
                    <a:gd name="connsiteY5" fmla="*/ 151141 h 455179"/>
                    <a:gd name="connsiteX6" fmla="*/ 354510 w 465098"/>
                    <a:gd name="connsiteY6" fmla="*/ 236485 h 455179"/>
                    <a:gd name="connsiteX7" fmla="*/ 149151 w 465098"/>
                    <a:gd name="connsiteY7" fmla="*/ 344689 h 455179"/>
                    <a:gd name="connsiteX8" fmla="*/ 107241 w 465098"/>
                    <a:gd name="connsiteY8" fmla="*/ 11695 h 455179"/>
                    <a:gd name="connsiteX9" fmla="*/ 561 w 465098"/>
                    <a:gd name="connsiteY9" fmla="*/ 117613 h 455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5098" h="455179">
                      <a:moveTo>
                        <a:pt x="561" y="117613"/>
                      </a:moveTo>
                      <a:cubicBezTo>
                        <a:pt x="36375" y="236485"/>
                        <a:pt x="81714" y="433462"/>
                        <a:pt x="125148" y="455179"/>
                      </a:cubicBezTo>
                      <a:cubicBezTo>
                        <a:pt x="175313" y="445527"/>
                        <a:pt x="319649" y="307541"/>
                        <a:pt x="374703" y="270013"/>
                      </a:cubicBezTo>
                      <a:cubicBezTo>
                        <a:pt x="429757" y="232485"/>
                        <a:pt x="441251" y="240168"/>
                        <a:pt x="455475" y="230008"/>
                      </a:cubicBezTo>
                      <a:cubicBezTo>
                        <a:pt x="468556" y="207402"/>
                        <a:pt x="468302" y="160031"/>
                        <a:pt x="454713" y="122185"/>
                      </a:cubicBezTo>
                      <a:cubicBezTo>
                        <a:pt x="429567" y="130567"/>
                        <a:pt x="421566" y="123709"/>
                        <a:pt x="394515" y="151141"/>
                      </a:cubicBezTo>
                      <a:cubicBezTo>
                        <a:pt x="380545" y="184669"/>
                        <a:pt x="378005" y="202957"/>
                        <a:pt x="354510" y="236485"/>
                      </a:cubicBezTo>
                      <a:cubicBezTo>
                        <a:pt x="280342" y="269378"/>
                        <a:pt x="261419" y="267981"/>
                        <a:pt x="149151" y="344689"/>
                      </a:cubicBezTo>
                      <a:cubicBezTo>
                        <a:pt x="132641" y="241311"/>
                        <a:pt x="133276" y="61733"/>
                        <a:pt x="107241" y="11695"/>
                      </a:cubicBezTo>
                      <a:cubicBezTo>
                        <a:pt x="77396" y="-4434"/>
                        <a:pt x="-7694" y="-26278"/>
                        <a:pt x="561" y="117613"/>
                      </a:cubicBezTo>
                      <a:close/>
                    </a:path>
                  </a:pathLst>
                </a:custGeom>
                <a:solidFill>
                  <a:srgbClr val="FBE2C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solidFill>
                        <a:srgbClr val="F07C8D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153" name="자유형 69">
                  <a:extLst>
                    <a:ext uri="{FF2B5EF4-FFF2-40B4-BE49-F238E27FC236}">
                      <a16:creationId xmlns:a16="http://schemas.microsoft.com/office/drawing/2014/main" id="{6F0930D2-BFE9-4EFA-59B7-C046B462C518}"/>
                    </a:ext>
                  </a:extLst>
                </p:cNvPr>
                <p:cNvSpPr/>
                <p:nvPr/>
              </p:nvSpPr>
              <p:spPr>
                <a:xfrm>
                  <a:off x="4541615" y="4748398"/>
                  <a:ext cx="650367" cy="1066565"/>
                </a:xfrm>
                <a:custGeom>
                  <a:avLst/>
                  <a:gdLst>
                    <a:gd name="connsiteX0" fmla="*/ 420624 w 652272"/>
                    <a:gd name="connsiteY0" fmla="*/ 18288 h 1030224"/>
                    <a:gd name="connsiteX1" fmla="*/ 652272 w 652272"/>
                    <a:gd name="connsiteY1" fmla="*/ 1030224 h 1030224"/>
                    <a:gd name="connsiteX2" fmla="*/ 0 w 652272"/>
                    <a:gd name="connsiteY2" fmla="*/ 999744 h 1030224"/>
                    <a:gd name="connsiteX3" fmla="*/ 109728 w 652272"/>
                    <a:gd name="connsiteY3" fmla="*/ 548640 h 1030224"/>
                    <a:gd name="connsiteX4" fmla="*/ 188976 w 652272"/>
                    <a:gd name="connsiteY4" fmla="*/ 0 h 1030224"/>
                    <a:gd name="connsiteX5" fmla="*/ 420624 w 652272"/>
                    <a:gd name="connsiteY5" fmla="*/ 18288 h 1030224"/>
                    <a:gd name="connsiteX0" fmla="*/ 420624 w 652272"/>
                    <a:gd name="connsiteY0" fmla="*/ 25908 h 1037844"/>
                    <a:gd name="connsiteX1" fmla="*/ 652272 w 652272"/>
                    <a:gd name="connsiteY1" fmla="*/ 1037844 h 1037844"/>
                    <a:gd name="connsiteX2" fmla="*/ 0 w 652272"/>
                    <a:gd name="connsiteY2" fmla="*/ 1007364 h 1037844"/>
                    <a:gd name="connsiteX3" fmla="*/ 109728 w 652272"/>
                    <a:gd name="connsiteY3" fmla="*/ 556260 h 1037844"/>
                    <a:gd name="connsiteX4" fmla="*/ 192786 w 652272"/>
                    <a:gd name="connsiteY4" fmla="*/ 0 h 1037844"/>
                    <a:gd name="connsiteX5" fmla="*/ 420624 w 652272"/>
                    <a:gd name="connsiteY5" fmla="*/ 25908 h 1037844"/>
                    <a:gd name="connsiteX0" fmla="*/ 420624 w 652272"/>
                    <a:gd name="connsiteY0" fmla="*/ 25908 h 1037844"/>
                    <a:gd name="connsiteX1" fmla="*/ 652272 w 652272"/>
                    <a:gd name="connsiteY1" fmla="*/ 1037844 h 1037844"/>
                    <a:gd name="connsiteX2" fmla="*/ 0 w 652272"/>
                    <a:gd name="connsiteY2" fmla="*/ 1007364 h 1037844"/>
                    <a:gd name="connsiteX3" fmla="*/ 109728 w 652272"/>
                    <a:gd name="connsiteY3" fmla="*/ 556260 h 1037844"/>
                    <a:gd name="connsiteX4" fmla="*/ 192786 w 652272"/>
                    <a:gd name="connsiteY4" fmla="*/ 0 h 1037844"/>
                    <a:gd name="connsiteX5" fmla="*/ 420624 w 652272"/>
                    <a:gd name="connsiteY5" fmla="*/ 25908 h 1037844"/>
                    <a:gd name="connsiteX0" fmla="*/ 462534 w 694182"/>
                    <a:gd name="connsiteY0" fmla="*/ 25908 h 1037844"/>
                    <a:gd name="connsiteX1" fmla="*/ 694182 w 694182"/>
                    <a:gd name="connsiteY1" fmla="*/ 1037844 h 1037844"/>
                    <a:gd name="connsiteX2" fmla="*/ 0 w 694182"/>
                    <a:gd name="connsiteY2" fmla="*/ 1014984 h 1037844"/>
                    <a:gd name="connsiteX3" fmla="*/ 151638 w 694182"/>
                    <a:gd name="connsiteY3" fmla="*/ 556260 h 1037844"/>
                    <a:gd name="connsiteX4" fmla="*/ 234696 w 694182"/>
                    <a:gd name="connsiteY4" fmla="*/ 0 h 1037844"/>
                    <a:gd name="connsiteX5" fmla="*/ 462534 w 694182"/>
                    <a:gd name="connsiteY5" fmla="*/ 25908 h 1037844"/>
                    <a:gd name="connsiteX0" fmla="*/ 462534 w 694182"/>
                    <a:gd name="connsiteY0" fmla="*/ 25908 h 1060403"/>
                    <a:gd name="connsiteX1" fmla="*/ 694182 w 694182"/>
                    <a:gd name="connsiteY1" fmla="*/ 1037844 h 1060403"/>
                    <a:gd name="connsiteX2" fmla="*/ 0 w 694182"/>
                    <a:gd name="connsiteY2" fmla="*/ 1014984 h 1060403"/>
                    <a:gd name="connsiteX3" fmla="*/ 151638 w 694182"/>
                    <a:gd name="connsiteY3" fmla="*/ 556260 h 1060403"/>
                    <a:gd name="connsiteX4" fmla="*/ 234696 w 694182"/>
                    <a:gd name="connsiteY4" fmla="*/ 0 h 1060403"/>
                    <a:gd name="connsiteX5" fmla="*/ 462534 w 694182"/>
                    <a:gd name="connsiteY5" fmla="*/ 25908 h 1060403"/>
                    <a:gd name="connsiteX0" fmla="*/ 462534 w 694182"/>
                    <a:gd name="connsiteY0" fmla="*/ 25908 h 1066570"/>
                    <a:gd name="connsiteX1" fmla="*/ 694182 w 694182"/>
                    <a:gd name="connsiteY1" fmla="*/ 1037844 h 1066570"/>
                    <a:gd name="connsiteX2" fmla="*/ 0 w 694182"/>
                    <a:gd name="connsiteY2" fmla="*/ 1014984 h 1066570"/>
                    <a:gd name="connsiteX3" fmla="*/ 151638 w 694182"/>
                    <a:gd name="connsiteY3" fmla="*/ 556260 h 1066570"/>
                    <a:gd name="connsiteX4" fmla="*/ 234696 w 694182"/>
                    <a:gd name="connsiteY4" fmla="*/ 0 h 1066570"/>
                    <a:gd name="connsiteX5" fmla="*/ 462534 w 694182"/>
                    <a:gd name="connsiteY5" fmla="*/ 25908 h 1066570"/>
                    <a:gd name="connsiteX0" fmla="*/ 462534 w 694182"/>
                    <a:gd name="connsiteY0" fmla="*/ 25908 h 1066570"/>
                    <a:gd name="connsiteX1" fmla="*/ 694182 w 694182"/>
                    <a:gd name="connsiteY1" fmla="*/ 1037844 h 1066570"/>
                    <a:gd name="connsiteX2" fmla="*/ 0 w 694182"/>
                    <a:gd name="connsiteY2" fmla="*/ 1014984 h 1066570"/>
                    <a:gd name="connsiteX3" fmla="*/ 151638 w 694182"/>
                    <a:gd name="connsiteY3" fmla="*/ 556260 h 1066570"/>
                    <a:gd name="connsiteX4" fmla="*/ 234696 w 694182"/>
                    <a:gd name="connsiteY4" fmla="*/ 0 h 1066570"/>
                    <a:gd name="connsiteX5" fmla="*/ 462534 w 694182"/>
                    <a:gd name="connsiteY5" fmla="*/ 25908 h 1066570"/>
                    <a:gd name="connsiteX0" fmla="*/ 449199 w 694182"/>
                    <a:gd name="connsiteY0" fmla="*/ 24003 h 1066570"/>
                    <a:gd name="connsiteX1" fmla="*/ 694182 w 694182"/>
                    <a:gd name="connsiteY1" fmla="*/ 1037844 h 1066570"/>
                    <a:gd name="connsiteX2" fmla="*/ 0 w 694182"/>
                    <a:gd name="connsiteY2" fmla="*/ 1014984 h 1066570"/>
                    <a:gd name="connsiteX3" fmla="*/ 151638 w 694182"/>
                    <a:gd name="connsiteY3" fmla="*/ 556260 h 1066570"/>
                    <a:gd name="connsiteX4" fmla="*/ 234696 w 694182"/>
                    <a:gd name="connsiteY4" fmla="*/ 0 h 1066570"/>
                    <a:gd name="connsiteX5" fmla="*/ 449199 w 694182"/>
                    <a:gd name="connsiteY5" fmla="*/ 24003 h 1066570"/>
                    <a:gd name="connsiteX0" fmla="*/ 449199 w 650367"/>
                    <a:gd name="connsiteY0" fmla="*/ 24003 h 1066570"/>
                    <a:gd name="connsiteX1" fmla="*/ 650367 w 650367"/>
                    <a:gd name="connsiteY1" fmla="*/ 1037844 h 1066570"/>
                    <a:gd name="connsiteX2" fmla="*/ 0 w 650367"/>
                    <a:gd name="connsiteY2" fmla="*/ 1014984 h 1066570"/>
                    <a:gd name="connsiteX3" fmla="*/ 151638 w 650367"/>
                    <a:gd name="connsiteY3" fmla="*/ 556260 h 1066570"/>
                    <a:gd name="connsiteX4" fmla="*/ 234696 w 650367"/>
                    <a:gd name="connsiteY4" fmla="*/ 0 h 1066570"/>
                    <a:gd name="connsiteX5" fmla="*/ 449199 w 650367"/>
                    <a:gd name="connsiteY5" fmla="*/ 24003 h 10665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50367" h="1066570">
                      <a:moveTo>
                        <a:pt x="449199" y="24003"/>
                      </a:moveTo>
                      <a:cubicBezTo>
                        <a:pt x="448310" y="212725"/>
                        <a:pt x="573151" y="700532"/>
                        <a:pt x="650367" y="1037844"/>
                      </a:cubicBezTo>
                      <a:cubicBezTo>
                        <a:pt x="563753" y="1051179"/>
                        <a:pt x="475234" y="1106424"/>
                        <a:pt x="0" y="1014984"/>
                      </a:cubicBezTo>
                      <a:lnTo>
                        <a:pt x="151638" y="556260"/>
                      </a:lnTo>
                      <a:cubicBezTo>
                        <a:pt x="179324" y="370840"/>
                        <a:pt x="147955" y="147320"/>
                        <a:pt x="234696" y="0"/>
                      </a:cubicBezTo>
                      <a:lnTo>
                        <a:pt x="449199" y="24003"/>
                      </a:lnTo>
                      <a:close/>
                    </a:path>
                  </a:pathLst>
                </a:custGeom>
                <a:solidFill>
                  <a:srgbClr val="E834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solidFill>
                        <a:srgbClr val="F07C8D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154" name="자유형 70">
                  <a:extLst>
                    <a:ext uri="{FF2B5EF4-FFF2-40B4-BE49-F238E27FC236}">
                      <a16:creationId xmlns:a16="http://schemas.microsoft.com/office/drawing/2014/main" id="{248F2BC8-2FE2-426A-535F-E44AA8BE3188}"/>
                    </a:ext>
                  </a:extLst>
                </p:cNvPr>
                <p:cNvSpPr/>
                <p:nvPr/>
              </p:nvSpPr>
              <p:spPr>
                <a:xfrm>
                  <a:off x="4605019" y="3838172"/>
                  <a:ext cx="387570" cy="317217"/>
                </a:xfrm>
                <a:custGeom>
                  <a:avLst/>
                  <a:gdLst>
                    <a:gd name="connsiteX0" fmla="*/ 343235 w 429799"/>
                    <a:gd name="connsiteY0" fmla="*/ 699 h 351783"/>
                    <a:gd name="connsiteX1" fmla="*/ 419101 w 429799"/>
                    <a:gd name="connsiteY1" fmla="*/ 37290 h 351783"/>
                    <a:gd name="connsiteX2" fmla="*/ 419101 w 429799"/>
                    <a:gd name="connsiteY2" fmla="*/ 37291 h 351783"/>
                    <a:gd name="connsiteX3" fmla="*/ 392509 w 429799"/>
                    <a:gd name="connsiteY3" fmla="*/ 141714 h 351783"/>
                    <a:gd name="connsiteX4" fmla="*/ 312859 w 429799"/>
                    <a:gd name="connsiteY4" fmla="*/ 189031 h 351783"/>
                    <a:gd name="connsiteX5" fmla="*/ 311749 w 429799"/>
                    <a:gd name="connsiteY5" fmla="*/ 188590 h 351783"/>
                    <a:gd name="connsiteX6" fmla="*/ 275696 w 429799"/>
                    <a:gd name="connsiteY6" fmla="*/ 223194 h 351783"/>
                    <a:gd name="connsiteX7" fmla="*/ 311749 w 429799"/>
                    <a:gd name="connsiteY7" fmla="*/ 257798 h 351783"/>
                    <a:gd name="connsiteX8" fmla="*/ 332715 w 429799"/>
                    <a:gd name="connsiteY8" fmla="*/ 249463 h 351783"/>
                    <a:gd name="connsiteX9" fmla="*/ 356198 w 429799"/>
                    <a:gd name="connsiteY9" fmla="*/ 307587 h 351783"/>
                    <a:gd name="connsiteX10" fmla="*/ 318098 w 429799"/>
                    <a:gd name="connsiteY10" fmla="*/ 351783 h 351783"/>
                    <a:gd name="connsiteX11" fmla="*/ 169196 w 429799"/>
                    <a:gd name="connsiteY11" fmla="*/ 283479 h 351783"/>
                    <a:gd name="connsiteX12" fmla="*/ 151111 w 429799"/>
                    <a:gd name="connsiteY12" fmla="*/ 266873 h 351783"/>
                    <a:gd name="connsiteX13" fmla="*/ 134752 w 429799"/>
                    <a:gd name="connsiteY13" fmla="*/ 277902 h 351783"/>
                    <a:gd name="connsiteX14" fmla="*/ 96997 w 429799"/>
                    <a:gd name="connsiteY14" fmla="*/ 285524 h 351783"/>
                    <a:gd name="connsiteX15" fmla="*/ 0 w 429799"/>
                    <a:gd name="connsiteY15" fmla="*/ 188527 h 351783"/>
                    <a:gd name="connsiteX16" fmla="*/ 96997 w 429799"/>
                    <a:gd name="connsiteY16" fmla="*/ 91530 h 351783"/>
                    <a:gd name="connsiteX17" fmla="*/ 134752 w 429799"/>
                    <a:gd name="connsiteY17" fmla="*/ 99153 h 351783"/>
                    <a:gd name="connsiteX18" fmla="*/ 159563 w 429799"/>
                    <a:gd name="connsiteY18" fmla="*/ 115880 h 351783"/>
                    <a:gd name="connsiteX19" fmla="*/ 314678 w 429799"/>
                    <a:gd name="connsiteY19" fmla="*/ 10698 h 351783"/>
                    <a:gd name="connsiteX20" fmla="*/ 343235 w 429799"/>
                    <a:gd name="connsiteY20" fmla="*/ 699 h 3517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29799" h="351783">
                      <a:moveTo>
                        <a:pt x="343235" y="699"/>
                      </a:moveTo>
                      <a:cubicBezTo>
                        <a:pt x="372654" y="-3324"/>
                        <a:pt x="402982" y="10157"/>
                        <a:pt x="419101" y="37290"/>
                      </a:cubicBezTo>
                      <a:lnTo>
                        <a:pt x="419101" y="37291"/>
                      </a:lnTo>
                      <a:cubicBezTo>
                        <a:pt x="440593" y="73470"/>
                        <a:pt x="428687" y="120222"/>
                        <a:pt x="392509" y="141714"/>
                      </a:cubicBezTo>
                      <a:lnTo>
                        <a:pt x="312859" y="189031"/>
                      </a:lnTo>
                      <a:lnTo>
                        <a:pt x="311749" y="188590"/>
                      </a:lnTo>
                      <a:cubicBezTo>
                        <a:pt x="291837" y="188590"/>
                        <a:pt x="275696" y="204083"/>
                        <a:pt x="275696" y="223194"/>
                      </a:cubicBezTo>
                      <a:cubicBezTo>
                        <a:pt x="275696" y="242305"/>
                        <a:pt x="291837" y="257798"/>
                        <a:pt x="311749" y="257798"/>
                      </a:cubicBezTo>
                      <a:lnTo>
                        <a:pt x="332715" y="249463"/>
                      </a:lnTo>
                      <a:lnTo>
                        <a:pt x="356198" y="307587"/>
                      </a:lnTo>
                      <a:cubicBezTo>
                        <a:pt x="340958" y="326764"/>
                        <a:pt x="333338" y="332606"/>
                        <a:pt x="318098" y="351783"/>
                      </a:cubicBezTo>
                      <a:cubicBezTo>
                        <a:pt x="257039" y="322816"/>
                        <a:pt x="239735" y="343439"/>
                        <a:pt x="169196" y="283479"/>
                      </a:cubicBezTo>
                      <a:lnTo>
                        <a:pt x="151111" y="266873"/>
                      </a:lnTo>
                      <a:lnTo>
                        <a:pt x="134752" y="277902"/>
                      </a:lnTo>
                      <a:cubicBezTo>
                        <a:pt x="123148" y="282810"/>
                        <a:pt x="110389" y="285524"/>
                        <a:pt x="96997" y="285524"/>
                      </a:cubicBezTo>
                      <a:cubicBezTo>
                        <a:pt x="43427" y="285524"/>
                        <a:pt x="0" y="242097"/>
                        <a:pt x="0" y="188527"/>
                      </a:cubicBezTo>
                      <a:cubicBezTo>
                        <a:pt x="0" y="134957"/>
                        <a:pt x="43427" y="91530"/>
                        <a:pt x="96997" y="91530"/>
                      </a:cubicBezTo>
                      <a:cubicBezTo>
                        <a:pt x="110389" y="91530"/>
                        <a:pt x="123148" y="94244"/>
                        <a:pt x="134752" y="99153"/>
                      </a:cubicBezTo>
                      <a:lnTo>
                        <a:pt x="159563" y="115880"/>
                      </a:lnTo>
                      <a:lnTo>
                        <a:pt x="314678" y="10698"/>
                      </a:lnTo>
                      <a:cubicBezTo>
                        <a:pt x="323723" y="5325"/>
                        <a:pt x="333428" y="2040"/>
                        <a:pt x="343235" y="699"/>
                      </a:cubicBez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solidFill>
                        <a:srgbClr val="F07C8D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155" name="자유형 71">
                  <a:extLst>
                    <a:ext uri="{FF2B5EF4-FFF2-40B4-BE49-F238E27FC236}">
                      <a16:creationId xmlns:a16="http://schemas.microsoft.com/office/drawing/2014/main" id="{B434E079-33A5-3F4D-5D78-062E9D3FE11E}"/>
                    </a:ext>
                  </a:extLst>
                </p:cNvPr>
                <p:cNvSpPr/>
                <p:nvPr/>
              </p:nvSpPr>
              <p:spPr>
                <a:xfrm>
                  <a:off x="4833962" y="6378717"/>
                  <a:ext cx="51435" cy="45718"/>
                </a:xfrm>
                <a:custGeom>
                  <a:avLst/>
                  <a:gdLst>
                    <a:gd name="connsiteX0" fmla="*/ 0 w 51435"/>
                    <a:gd name="connsiteY0" fmla="*/ 0 h 45719"/>
                    <a:gd name="connsiteX1" fmla="*/ 51435 w 51435"/>
                    <a:gd name="connsiteY1" fmla="*/ 0 h 45719"/>
                    <a:gd name="connsiteX2" fmla="*/ 51435 w 51435"/>
                    <a:gd name="connsiteY2" fmla="*/ 45719 h 45719"/>
                    <a:gd name="connsiteX3" fmla="*/ 0 w 51435"/>
                    <a:gd name="connsiteY3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435" h="45719">
                      <a:moveTo>
                        <a:pt x="0" y="0"/>
                      </a:moveTo>
                      <a:lnTo>
                        <a:pt x="51435" y="0"/>
                      </a:lnTo>
                      <a:lnTo>
                        <a:pt x="51435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solidFill>
                        <a:srgbClr val="F07C8D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156" name="자유형 72">
                  <a:extLst>
                    <a:ext uri="{FF2B5EF4-FFF2-40B4-BE49-F238E27FC236}">
                      <a16:creationId xmlns:a16="http://schemas.microsoft.com/office/drawing/2014/main" id="{2678A6FC-092F-D914-88BC-62E15D01F722}"/>
                    </a:ext>
                  </a:extLst>
                </p:cNvPr>
                <p:cNvSpPr/>
                <p:nvPr/>
              </p:nvSpPr>
              <p:spPr>
                <a:xfrm>
                  <a:off x="4827238" y="6396675"/>
                  <a:ext cx="176022" cy="59054"/>
                </a:xfrm>
                <a:custGeom>
                  <a:avLst/>
                  <a:gdLst>
                    <a:gd name="connsiteX0" fmla="*/ 0 w 195072"/>
                    <a:gd name="connsiteY0" fmla="*/ 0 h 60960"/>
                    <a:gd name="connsiteX1" fmla="*/ 0 w 195072"/>
                    <a:gd name="connsiteY1" fmla="*/ 54864 h 60960"/>
                    <a:gd name="connsiteX2" fmla="*/ 195072 w 195072"/>
                    <a:gd name="connsiteY2" fmla="*/ 60960 h 60960"/>
                    <a:gd name="connsiteX3" fmla="*/ 67056 w 195072"/>
                    <a:gd name="connsiteY3" fmla="*/ 0 h 60960"/>
                    <a:gd name="connsiteX4" fmla="*/ 0 w 195072"/>
                    <a:gd name="connsiteY4" fmla="*/ 0 h 60960"/>
                    <a:gd name="connsiteX0" fmla="*/ 0 w 195072"/>
                    <a:gd name="connsiteY0" fmla="*/ 0 h 60960"/>
                    <a:gd name="connsiteX1" fmla="*/ 0 w 195072"/>
                    <a:gd name="connsiteY1" fmla="*/ 54864 h 60960"/>
                    <a:gd name="connsiteX2" fmla="*/ 195072 w 195072"/>
                    <a:gd name="connsiteY2" fmla="*/ 60960 h 60960"/>
                    <a:gd name="connsiteX3" fmla="*/ 67056 w 195072"/>
                    <a:gd name="connsiteY3" fmla="*/ 0 h 60960"/>
                    <a:gd name="connsiteX4" fmla="*/ 0 w 195072"/>
                    <a:gd name="connsiteY4" fmla="*/ 0 h 60960"/>
                    <a:gd name="connsiteX0" fmla="*/ 0 w 176022"/>
                    <a:gd name="connsiteY0" fmla="*/ 0 h 59055"/>
                    <a:gd name="connsiteX1" fmla="*/ 0 w 176022"/>
                    <a:gd name="connsiteY1" fmla="*/ 54864 h 59055"/>
                    <a:gd name="connsiteX2" fmla="*/ 176022 w 176022"/>
                    <a:gd name="connsiteY2" fmla="*/ 59055 h 59055"/>
                    <a:gd name="connsiteX3" fmla="*/ 67056 w 176022"/>
                    <a:gd name="connsiteY3" fmla="*/ 0 h 59055"/>
                    <a:gd name="connsiteX4" fmla="*/ 0 w 176022"/>
                    <a:gd name="connsiteY4" fmla="*/ 0 h 59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022" h="59055">
                      <a:moveTo>
                        <a:pt x="0" y="0"/>
                      </a:moveTo>
                      <a:lnTo>
                        <a:pt x="0" y="54864"/>
                      </a:lnTo>
                      <a:lnTo>
                        <a:pt x="176022" y="59055"/>
                      </a:lnTo>
                      <a:cubicBezTo>
                        <a:pt x="154305" y="17780"/>
                        <a:pt x="109728" y="20320"/>
                        <a:pt x="67056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F2D3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solidFill>
                        <a:srgbClr val="F07C8D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157" name="자유형 73">
                  <a:extLst>
                    <a:ext uri="{FF2B5EF4-FFF2-40B4-BE49-F238E27FC236}">
                      <a16:creationId xmlns:a16="http://schemas.microsoft.com/office/drawing/2014/main" id="{26C58BC6-9AB0-B07A-8227-F254A650ED16}"/>
                    </a:ext>
                  </a:extLst>
                </p:cNvPr>
                <p:cNvSpPr/>
                <p:nvPr/>
              </p:nvSpPr>
              <p:spPr>
                <a:xfrm rot="900000">
                  <a:off x="4605675" y="6276273"/>
                  <a:ext cx="51435" cy="45718"/>
                </a:xfrm>
                <a:custGeom>
                  <a:avLst/>
                  <a:gdLst>
                    <a:gd name="connsiteX0" fmla="*/ 0 w 51435"/>
                    <a:gd name="connsiteY0" fmla="*/ 0 h 45719"/>
                    <a:gd name="connsiteX1" fmla="*/ 51435 w 51435"/>
                    <a:gd name="connsiteY1" fmla="*/ 0 h 45719"/>
                    <a:gd name="connsiteX2" fmla="*/ 51435 w 51435"/>
                    <a:gd name="connsiteY2" fmla="*/ 45719 h 45719"/>
                    <a:gd name="connsiteX3" fmla="*/ 0 w 51435"/>
                    <a:gd name="connsiteY3" fmla="*/ 45719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435" h="45719">
                      <a:moveTo>
                        <a:pt x="0" y="0"/>
                      </a:moveTo>
                      <a:lnTo>
                        <a:pt x="51435" y="0"/>
                      </a:lnTo>
                      <a:lnTo>
                        <a:pt x="51435" y="45719"/>
                      </a:lnTo>
                      <a:lnTo>
                        <a:pt x="0" y="4571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solidFill>
                        <a:srgbClr val="F07C8D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158" name="자유형 74">
                  <a:extLst>
                    <a:ext uri="{FF2B5EF4-FFF2-40B4-BE49-F238E27FC236}">
                      <a16:creationId xmlns:a16="http://schemas.microsoft.com/office/drawing/2014/main" id="{E510F162-C35D-AAAF-9139-E7F1BB695256}"/>
                    </a:ext>
                  </a:extLst>
                </p:cNvPr>
                <p:cNvSpPr/>
                <p:nvPr/>
              </p:nvSpPr>
              <p:spPr>
                <a:xfrm>
                  <a:off x="4574313" y="6278705"/>
                  <a:ext cx="138658" cy="150846"/>
                </a:xfrm>
                <a:custGeom>
                  <a:avLst/>
                  <a:gdLst>
                    <a:gd name="connsiteX0" fmla="*/ 48768 w 152400"/>
                    <a:gd name="connsiteY0" fmla="*/ 0 h 158496"/>
                    <a:gd name="connsiteX1" fmla="*/ 0 w 152400"/>
                    <a:gd name="connsiteY1" fmla="*/ 73152 h 158496"/>
                    <a:gd name="connsiteX2" fmla="*/ 60960 w 152400"/>
                    <a:gd name="connsiteY2" fmla="*/ 152400 h 158496"/>
                    <a:gd name="connsiteX3" fmla="*/ 152400 w 152400"/>
                    <a:gd name="connsiteY3" fmla="*/ 158496 h 158496"/>
                    <a:gd name="connsiteX4" fmla="*/ 85344 w 152400"/>
                    <a:gd name="connsiteY4" fmla="*/ 97536 h 158496"/>
                    <a:gd name="connsiteX5" fmla="*/ 91440 w 152400"/>
                    <a:gd name="connsiteY5" fmla="*/ 30480 h 158496"/>
                    <a:gd name="connsiteX6" fmla="*/ 48768 w 152400"/>
                    <a:gd name="connsiteY6" fmla="*/ 0 h 158496"/>
                    <a:gd name="connsiteX0" fmla="*/ 48768 w 152400"/>
                    <a:gd name="connsiteY0" fmla="*/ 0 h 158496"/>
                    <a:gd name="connsiteX1" fmla="*/ 0 w 152400"/>
                    <a:gd name="connsiteY1" fmla="*/ 73152 h 158496"/>
                    <a:gd name="connsiteX2" fmla="*/ 60960 w 152400"/>
                    <a:gd name="connsiteY2" fmla="*/ 152400 h 158496"/>
                    <a:gd name="connsiteX3" fmla="*/ 152400 w 152400"/>
                    <a:gd name="connsiteY3" fmla="*/ 158496 h 158496"/>
                    <a:gd name="connsiteX4" fmla="*/ 85344 w 152400"/>
                    <a:gd name="connsiteY4" fmla="*/ 97536 h 158496"/>
                    <a:gd name="connsiteX5" fmla="*/ 97155 w 152400"/>
                    <a:gd name="connsiteY5" fmla="*/ 15240 h 158496"/>
                    <a:gd name="connsiteX6" fmla="*/ 48768 w 152400"/>
                    <a:gd name="connsiteY6" fmla="*/ 0 h 158496"/>
                    <a:gd name="connsiteX0" fmla="*/ 48768 w 152400"/>
                    <a:gd name="connsiteY0" fmla="*/ 0 h 158496"/>
                    <a:gd name="connsiteX1" fmla="*/ 0 w 152400"/>
                    <a:gd name="connsiteY1" fmla="*/ 73152 h 158496"/>
                    <a:gd name="connsiteX2" fmla="*/ 60960 w 152400"/>
                    <a:gd name="connsiteY2" fmla="*/ 152400 h 158496"/>
                    <a:gd name="connsiteX3" fmla="*/ 152400 w 152400"/>
                    <a:gd name="connsiteY3" fmla="*/ 158496 h 158496"/>
                    <a:gd name="connsiteX4" fmla="*/ 92964 w 152400"/>
                    <a:gd name="connsiteY4" fmla="*/ 88011 h 158496"/>
                    <a:gd name="connsiteX5" fmla="*/ 97155 w 152400"/>
                    <a:gd name="connsiteY5" fmla="*/ 15240 h 158496"/>
                    <a:gd name="connsiteX6" fmla="*/ 48768 w 152400"/>
                    <a:gd name="connsiteY6" fmla="*/ 0 h 158496"/>
                    <a:gd name="connsiteX0" fmla="*/ 48768 w 152400"/>
                    <a:gd name="connsiteY0" fmla="*/ 0 h 158496"/>
                    <a:gd name="connsiteX1" fmla="*/ 0 w 152400"/>
                    <a:gd name="connsiteY1" fmla="*/ 73152 h 158496"/>
                    <a:gd name="connsiteX2" fmla="*/ 60960 w 152400"/>
                    <a:gd name="connsiteY2" fmla="*/ 152400 h 158496"/>
                    <a:gd name="connsiteX3" fmla="*/ 152400 w 152400"/>
                    <a:gd name="connsiteY3" fmla="*/ 158496 h 158496"/>
                    <a:gd name="connsiteX4" fmla="*/ 92964 w 152400"/>
                    <a:gd name="connsiteY4" fmla="*/ 88011 h 158496"/>
                    <a:gd name="connsiteX5" fmla="*/ 97155 w 152400"/>
                    <a:gd name="connsiteY5" fmla="*/ 15240 h 158496"/>
                    <a:gd name="connsiteX6" fmla="*/ 48768 w 152400"/>
                    <a:gd name="connsiteY6" fmla="*/ 0 h 158496"/>
                    <a:gd name="connsiteX0" fmla="*/ 48768 w 153084"/>
                    <a:gd name="connsiteY0" fmla="*/ 0 h 158496"/>
                    <a:gd name="connsiteX1" fmla="*/ 0 w 153084"/>
                    <a:gd name="connsiteY1" fmla="*/ 73152 h 158496"/>
                    <a:gd name="connsiteX2" fmla="*/ 60960 w 153084"/>
                    <a:gd name="connsiteY2" fmla="*/ 152400 h 158496"/>
                    <a:gd name="connsiteX3" fmla="*/ 152400 w 153084"/>
                    <a:gd name="connsiteY3" fmla="*/ 158496 h 158496"/>
                    <a:gd name="connsiteX4" fmla="*/ 92964 w 153084"/>
                    <a:gd name="connsiteY4" fmla="*/ 88011 h 158496"/>
                    <a:gd name="connsiteX5" fmla="*/ 97155 w 153084"/>
                    <a:gd name="connsiteY5" fmla="*/ 15240 h 158496"/>
                    <a:gd name="connsiteX6" fmla="*/ 48768 w 153084"/>
                    <a:gd name="connsiteY6" fmla="*/ 0 h 158496"/>
                    <a:gd name="connsiteX0" fmla="*/ 34687 w 153084"/>
                    <a:gd name="connsiteY0" fmla="*/ 0 h 166542"/>
                    <a:gd name="connsiteX1" fmla="*/ 0 w 153084"/>
                    <a:gd name="connsiteY1" fmla="*/ 81198 h 166542"/>
                    <a:gd name="connsiteX2" fmla="*/ 60960 w 153084"/>
                    <a:gd name="connsiteY2" fmla="*/ 160446 h 166542"/>
                    <a:gd name="connsiteX3" fmla="*/ 152400 w 153084"/>
                    <a:gd name="connsiteY3" fmla="*/ 166542 h 166542"/>
                    <a:gd name="connsiteX4" fmla="*/ 92964 w 153084"/>
                    <a:gd name="connsiteY4" fmla="*/ 96057 h 166542"/>
                    <a:gd name="connsiteX5" fmla="*/ 97155 w 153084"/>
                    <a:gd name="connsiteY5" fmla="*/ 23286 h 166542"/>
                    <a:gd name="connsiteX6" fmla="*/ 34687 w 153084"/>
                    <a:gd name="connsiteY6" fmla="*/ 0 h 166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084" h="166542">
                      <a:moveTo>
                        <a:pt x="34687" y="0"/>
                      </a:moveTo>
                      <a:lnTo>
                        <a:pt x="0" y="81198"/>
                      </a:lnTo>
                      <a:lnTo>
                        <a:pt x="60960" y="160446"/>
                      </a:lnTo>
                      <a:lnTo>
                        <a:pt x="152400" y="166542"/>
                      </a:lnTo>
                      <a:cubicBezTo>
                        <a:pt x="159258" y="131617"/>
                        <a:pt x="112776" y="119552"/>
                        <a:pt x="92964" y="96057"/>
                      </a:cubicBezTo>
                      <a:cubicBezTo>
                        <a:pt x="82931" y="71800"/>
                        <a:pt x="95758" y="47543"/>
                        <a:pt x="97155" y="23286"/>
                      </a:cubicBezTo>
                      <a:lnTo>
                        <a:pt x="34687" y="0"/>
                      </a:lnTo>
                      <a:close/>
                    </a:path>
                  </a:pathLst>
                </a:custGeom>
                <a:solidFill>
                  <a:srgbClr val="0F2D3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solidFill>
                        <a:srgbClr val="F07C8D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</p:grpSp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E6DA7611-125C-C2BF-64A3-CBBB19051E4B}"/>
                  </a:ext>
                </a:extLst>
              </p:cNvPr>
              <p:cNvGrpSpPr/>
              <p:nvPr/>
            </p:nvGrpSpPr>
            <p:grpSpPr>
              <a:xfrm>
                <a:off x="10084815" y="3307177"/>
                <a:ext cx="297442" cy="698889"/>
                <a:chOff x="7281482" y="3842617"/>
                <a:chExt cx="1130861" cy="2657117"/>
              </a:xfrm>
            </p:grpSpPr>
            <p:sp>
              <p:nvSpPr>
                <p:cNvPr id="132" name="모서리가 둥근 직사각형 48">
                  <a:extLst>
                    <a:ext uri="{FF2B5EF4-FFF2-40B4-BE49-F238E27FC236}">
                      <a16:creationId xmlns:a16="http://schemas.microsoft.com/office/drawing/2014/main" id="{1844D482-8155-CE91-A3E7-9320E0841E3A}"/>
                    </a:ext>
                  </a:extLst>
                </p:cNvPr>
                <p:cNvSpPr/>
                <p:nvPr/>
              </p:nvSpPr>
              <p:spPr>
                <a:xfrm>
                  <a:off x="7555689" y="6411468"/>
                  <a:ext cx="856654" cy="882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solidFill>
                        <a:srgbClr val="F07C8D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133" name="모서리가 둥근 직사각형 49">
                  <a:extLst>
                    <a:ext uri="{FF2B5EF4-FFF2-40B4-BE49-F238E27FC236}">
                      <a16:creationId xmlns:a16="http://schemas.microsoft.com/office/drawing/2014/main" id="{961AFE87-D0E6-A7C3-B099-37AFE6B3DDE5}"/>
                    </a:ext>
                  </a:extLst>
                </p:cNvPr>
                <p:cNvSpPr/>
                <p:nvPr/>
              </p:nvSpPr>
              <p:spPr>
                <a:xfrm rot="21401933">
                  <a:off x="7289308" y="4181246"/>
                  <a:ext cx="579063" cy="380819"/>
                </a:xfrm>
                <a:prstGeom prst="roundRect">
                  <a:avLst/>
                </a:prstGeom>
                <a:solidFill>
                  <a:srgbClr val="F5A5B0">
                    <a:alpha val="8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solidFill>
                        <a:srgbClr val="F07C8D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134" name="자유형 50">
                  <a:extLst>
                    <a:ext uri="{FF2B5EF4-FFF2-40B4-BE49-F238E27FC236}">
                      <a16:creationId xmlns:a16="http://schemas.microsoft.com/office/drawing/2014/main" id="{624D2F8D-9A90-A814-567E-261D3792389E}"/>
                    </a:ext>
                  </a:extLst>
                </p:cNvPr>
                <p:cNvSpPr/>
                <p:nvPr/>
              </p:nvSpPr>
              <p:spPr>
                <a:xfrm>
                  <a:off x="7640010" y="6290506"/>
                  <a:ext cx="254001" cy="149859"/>
                </a:xfrm>
                <a:custGeom>
                  <a:avLst/>
                  <a:gdLst>
                    <a:gd name="connsiteX0" fmla="*/ 195072 w 274320"/>
                    <a:gd name="connsiteY0" fmla="*/ 18288 h 152400"/>
                    <a:gd name="connsiteX1" fmla="*/ 195072 w 274320"/>
                    <a:gd name="connsiteY1" fmla="*/ 79248 h 152400"/>
                    <a:gd name="connsiteX2" fmla="*/ 0 w 274320"/>
                    <a:gd name="connsiteY2" fmla="*/ 152400 h 152400"/>
                    <a:gd name="connsiteX3" fmla="*/ 274320 w 274320"/>
                    <a:gd name="connsiteY3" fmla="*/ 140208 h 152400"/>
                    <a:gd name="connsiteX4" fmla="*/ 243840 w 274320"/>
                    <a:gd name="connsiteY4" fmla="*/ 0 h 152400"/>
                    <a:gd name="connsiteX5" fmla="*/ 195072 w 274320"/>
                    <a:gd name="connsiteY5" fmla="*/ 18288 h 152400"/>
                    <a:gd name="connsiteX0" fmla="*/ 164592 w 274320"/>
                    <a:gd name="connsiteY0" fmla="*/ 5588 h 152400"/>
                    <a:gd name="connsiteX1" fmla="*/ 195072 w 274320"/>
                    <a:gd name="connsiteY1" fmla="*/ 79248 h 152400"/>
                    <a:gd name="connsiteX2" fmla="*/ 0 w 274320"/>
                    <a:gd name="connsiteY2" fmla="*/ 152400 h 152400"/>
                    <a:gd name="connsiteX3" fmla="*/ 274320 w 274320"/>
                    <a:gd name="connsiteY3" fmla="*/ 140208 h 152400"/>
                    <a:gd name="connsiteX4" fmla="*/ 243840 w 274320"/>
                    <a:gd name="connsiteY4" fmla="*/ 0 h 152400"/>
                    <a:gd name="connsiteX5" fmla="*/ 164592 w 274320"/>
                    <a:gd name="connsiteY5" fmla="*/ 5588 h 152400"/>
                    <a:gd name="connsiteX0" fmla="*/ 164592 w 274320"/>
                    <a:gd name="connsiteY0" fmla="*/ 5588 h 152400"/>
                    <a:gd name="connsiteX1" fmla="*/ 169672 w 274320"/>
                    <a:gd name="connsiteY1" fmla="*/ 79248 h 152400"/>
                    <a:gd name="connsiteX2" fmla="*/ 0 w 274320"/>
                    <a:gd name="connsiteY2" fmla="*/ 152400 h 152400"/>
                    <a:gd name="connsiteX3" fmla="*/ 274320 w 274320"/>
                    <a:gd name="connsiteY3" fmla="*/ 140208 h 152400"/>
                    <a:gd name="connsiteX4" fmla="*/ 243840 w 274320"/>
                    <a:gd name="connsiteY4" fmla="*/ 0 h 152400"/>
                    <a:gd name="connsiteX5" fmla="*/ 164592 w 274320"/>
                    <a:gd name="connsiteY5" fmla="*/ 5588 h 152400"/>
                    <a:gd name="connsiteX0" fmla="*/ 182372 w 274320"/>
                    <a:gd name="connsiteY0" fmla="*/ 508 h 152400"/>
                    <a:gd name="connsiteX1" fmla="*/ 169672 w 274320"/>
                    <a:gd name="connsiteY1" fmla="*/ 79248 h 152400"/>
                    <a:gd name="connsiteX2" fmla="*/ 0 w 274320"/>
                    <a:gd name="connsiteY2" fmla="*/ 152400 h 152400"/>
                    <a:gd name="connsiteX3" fmla="*/ 274320 w 274320"/>
                    <a:gd name="connsiteY3" fmla="*/ 140208 h 152400"/>
                    <a:gd name="connsiteX4" fmla="*/ 243840 w 274320"/>
                    <a:gd name="connsiteY4" fmla="*/ 0 h 152400"/>
                    <a:gd name="connsiteX5" fmla="*/ 182372 w 274320"/>
                    <a:gd name="connsiteY5" fmla="*/ 508 h 152400"/>
                    <a:gd name="connsiteX0" fmla="*/ 162052 w 254000"/>
                    <a:gd name="connsiteY0" fmla="*/ 508 h 149860"/>
                    <a:gd name="connsiteX1" fmla="*/ 149352 w 254000"/>
                    <a:gd name="connsiteY1" fmla="*/ 79248 h 149860"/>
                    <a:gd name="connsiteX2" fmla="*/ 0 w 254000"/>
                    <a:gd name="connsiteY2" fmla="*/ 149860 h 149860"/>
                    <a:gd name="connsiteX3" fmla="*/ 254000 w 254000"/>
                    <a:gd name="connsiteY3" fmla="*/ 140208 h 149860"/>
                    <a:gd name="connsiteX4" fmla="*/ 223520 w 254000"/>
                    <a:gd name="connsiteY4" fmla="*/ 0 h 149860"/>
                    <a:gd name="connsiteX5" fmla="*/ 162052 w 254000"/>
                    <a:gd name="connsiteY5" fmla="*/ 508 h 149860"/>
                    <a:gd name="connsiteX0" fmla="*/ 162052 w 254000"/>
                    <a:gd name="connsiteY0" fmla="*/ 508 h 149860"/>
                    <a:gd name="connsiteX1" fmla="*/ 149352 w 254000"/>
                    <a:gd name="connsiteY1" fmla="*/ 79248 h 149860"/>
                    <a:gd name="connsiteX2" fmla="*/ 0 w 254000"/>
                    <a:gd name="connsiteY2" fmla="*/ 149860 h 149860"/>
                    <a:gd name="connsiteX3" fmla="*/ 254000 w 254000"/>
                    <a:gd name="connsiteY3" fmla="*/ 140208 h 149860"/>
                    <a:gd name="connsiteX4" fmla="*/ 223520 w 254000"/>
                    <a:gd name="connsiteY4" fmla="*/ 0 h 149860"/>
                    <a:gd name="connsiteX5" fmla="*/ 162052 w 254000"/>
                    <a:gd name="connsiteY5" fmla="*/ 508 h 149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4000" h="149860">
                      <a:moveTo>
                        <a:pt x="162052" y="508"/>
                      </a:moveTo>
                      <a:lnTo>
                        <a:pt x="149352" y="79248"/>
                      </a:lnTo>
                      <a:cubicBezTo>
                        <a:pt x="99568" y="102785"/>
                        <a:pt x="14224" y="100923"/>
                        <a:pt x="0" y="149860"/>
                      </a:cubicBezTo>
                      <a:lnTo>
                        <a:pt x="254000" y="140208"/>
                      </a:lnTo>
                      <a:lnTo>
                        <a:pt x="223520" y="0"/>
                      </a:lnTo>
                      <a:lnTo>
                        <a:pt x="162052" y="508"/>
                      </a:lnTo>
                      <a:close/>
                    </a:path>
                  </a:pathLst>
                </a:custGeom>
                <a:solidFill>
                  <a:srgbClr val="0F2D3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solidFill>
                        <a:srgbClr val="F07C8D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135" name="자유형 51">
                  <a:extLst>
                    <a:ext uri="{FF2B5EF4-FFF2-40B4-BE49-F238E27FC236}">
                      <a16:creationId xmlns:a16="http://schemas.microsoft.com/office/drawing/2014/main" id="{30A3982A-B3FD-EDE2-F12C-9DDCDB528A36}"/>
                    </a:ext>
                  </a:extLst>
                </p:cNvPr>
                <p:cNvSpPr/>
                <p:nvPr/>
              </p:nvSpPr>
              <p:spPr>
                <a:xfrm>
                  <a:off x="8170359" y="6276790"/>
                  <a:ext cx="158495" cy="170687"/>
                </a:xfrm>
                <a:custGeom>
                  <a:avLst/>
                  <a:gdLst>
                    <a:gd name="connsiteX0" fmla="*/ 0 w 158496"/>
                    <a:gd name="connsiteY0" fmla="*/ 30480 h 170688"/>
                    <a:gd name="connsiteX1" fmla="*/ 0 w 158496"/>
                    <a:gd name="connsiteY1" fmla="*/ 170688 h 170688"/>
                    <a:gd name="connsiteX2" fmla="*/ 158496 w 158496"/>
                    <a:gd name="connsiteY2" fmla="*/ 170688 h 170688"/>
                    <a:gd name="connsiteX3" fmla="*/ 73152 w 158496"/>
                    <a:gd name="connsiteY3" fmla="*/ 91440 h 170688"/>
                    <a:gd name="connsiteX4" fmla="*/ 67056 w 158496"/>
                    <a:gd name="connsiteY4" fmla="*/ 0 h 170688"/>
                    <a:gd name="connsiteX5" fmla="*/ 0 w 158496"/>
                    <a:gd name="connsiteY5" fmla="*/ 30480 h 170688"/>
                    <a:gd name="connsiteX0" fmla="*/ 0 w 158496"/>
                    <a:gd name="connsiteY0" fmla="*/ 30480 h 170688"/>
                    <a:gd name="connsiteX1" fmla="*/ 0 w 158496"/>
                    <a:gd name="connsiteY1" fmla="*/ 170688 h 170688"/>
                    <a:gd name="connsiteX2" fmla="*/ 158496 w 158496"/>
                    <a:gd name="connsiteY2" fmla="*/ 170688 h 170688"/>
                    <a:gd name="connsiteX3" fmla="*/ 73152 w 158496"/>
                    <a:gd name="connsiteY3" fmla="*/ 91440 h 170688"/>
                    <a:gd name="connsiteX4" fmla="*/ 67056 w 158496"/>
                    <a:gd name="connsiteY4" fmla="*/ 0 h 170688"/>
                    <a:gd name="connsiteX5" fmla="*/ 0 w 158496"/>
                    <a:gd name="connsiteY5" fmla="*/ 30480 h 170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8496" h="170688">
                      <a:moveTo>
                        <a:pt x="0" y="30480"/>
                      </a:moveTo>
                      <a:lnTo>
                        <a:pt x="0" y="170688"/>
                      </a:lnTo>
                      <a:lnTo>
                        <a:pt x="158496" y="170688"/>
                      </a:lnTo>
                      <a:cubicBezTo>
                        <a:pt x="142748" y="98552"/>
                        <a:pt x="101600" y="117856"/>
                        <a:pt x="73152" y="91440"/>
                      </a:cubicBezTo>
                      <a:lnTo>
                        <a:pt x="67056" y="0"/>
                      </a:lnTo>
                      <a:lnTo>
                        <a:pt x="0" y="30480"/>
                      </a:lnTo>
                      <a:close/>
                    </a:path>
                  </a:pathLst>
                </a:custGeom>
                <a:solidFill>
                  <a:srgbClr val="0F2D3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solidFill>
                        <a:srgbClr val="F07C8D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136" name="자유형 52">
                  <a:extLst>
                    <a:ext uri="{FF2B5EF4-FFF2-40B4-BE49-F238E27FC236}">
                      <a16:creationId xmlns:a16="http://schemas.microsoft.com/office/drawing/2014/main" id="{0BFCC460-DEEF-A4BA-19AD-B4F196943A70}"/>
                    </a:ext>
                  </a:extLst>
                </p:cNvPr>
                <p:cNvSpPr/>
                <p:nvPr/>
              </p:nvSpPr>
              <p:spPr>
                <a:xfrm>
                  <a:off x="7281482" y="4349313"/>
                  <a:ext cx="571500" cy="345344"/>
                </a:xfrm>
                <a:custGeom>
                  <a:avLst/>
                  <a:gdLst>
                    <a:gd name="connsiteX0" fmla="*/ 0 w 579120"/>
                    <a:gd name="connsiteY0" fmla="*/ 0 h 377952"/>
                    <a:gd name="connsiteX1" fmla="*/ 36576 w 579120"/>
                    <a:gd name="connsiteY1" fmla="*/ 128016 h 377952"/>
                    <a:gd name="connsiteX2" fmla="*/ 85344 w 579120"/>
                    <a:gd name="connsiteY2" fmla="*/ 158496 h 377952"/>
                    <a:gd name="connsiteX3" fmla="*/ 499872 w 579120"/>
                    <a:gd name="connsiteY3" fmla="*/ 377952 h 377952"/>
                    <a:gd name="connsiteX4" fmla="*/ 579120 w 579120"/>
                    <a:gd name="connsiteY4" fmla="*/ 268224 h 377952"/>
                    <a:gd name="connsiteX5" fmla="*/ 487680 w 579120"/>
                    <a:gd name="connsiteY5" fmla="*/ 195072 h 377952"/>
                    <a:gd name="connsiteX6" fmla="*/ 445008 w 579120"/>
                    <a:gd name="connsiteY6" fmla="*/ 237744 h 377952"/>
                    <a:gd name="connsiteX7" fmla="*/ 128016 w 579120"/>
                    <a:gd name="connsiteY7" fmla="*/ 109728 h 377952"/>
                    <a:gd name="connsiteX8" fmla="*/ 85344 w 579120"/>
                    <a:gd name="connsiteY8" fmla="*/ 48768 h 377952"/>
                    <a:gd name="connsiteX9" fmla="*/ 0 w 579120"/>
                    <a:gd name="connsiteY9" fmla="*/ 0 h 377952"/>
                    <a:gd name="connsiteX0" fmla="*/ 0 w 556260"/>
                    <a:gd name="connsiteY0" fmla="*/ 0 h 360807"/>
                    <a:gd name="connsiteX1" fmla="*/ 13716 w 556260"/>
                    <a:gd name="connsiteY1" fmla="*/ 110871 h 360807"/>
                    <a:gd name="connsiteX2" fmla="*/ 62484 w 556260"/>
                    <a:gd name="connsiteY2" fmla="*/ 141351 h 360807"/>
                    <a:gd name="connsiteX3" fmla="*/ 477012 w 556260"/>
                    <a:gd name="connsiteY3" fmla="*/ 360807 h 360807"/>
                    <a:gd name="connsiteX4" fmla="*/ 556260 w 556260"/>
                    <a:gd name="connsiteY4" fmla="*/ 251079 h 360807"/>
                    <a:gd name="connsiteX5" fmla="*/ 464820 w 556260"/>
                    <a:gd name="connsiteY5" fmla="*/ 177927 h 360807"/>
                    <a:gd name="connsiteX6" fmla="*/ 422148 w 556260"/>
                    <a:gd name="connsiteY6" fmla="*/ 220599 h 360807"/>
                    <a:gd name="connsiteX7" fmla="*/ 105156 w 556260"/>
                    <a:gd name="connsiteY7" fmla="*/ 92583 h 360807"/>
                    <a:gd name="connsiteX8" fmla="*/ 62484 w 556260"/>
                    <a:gd name="connsiteY8" fmla="*/ 31623 h 360807"/>
                    <a:gd name="connsiteX9" fmla="*/ 0 w 556260"/>
                    <a:gd name="connsiteY9" fmla="*/ 0 h 360807"/>
                    <a:gd name="connsiteX0" fmla="*/ 5334 w 561594"/>
                    <a:gd name="connsiteY0" fmla="*/ 0 h 360807"/>
                    <a:gd name="connsiteX1" fmla="*/ 0 w 561594"/>
                    <a:gd name="connsiteY1" fmla="*/ 107061 h 360807"/>
                    <a:gd name="connsiteX2" fmla="*/ 67818 w 561594"/>
                    <a:gd name="connsiteY2" fmla="*/ 141351 h 360807"/>
                    <a:gd name="connsiteX3" fmla="*/ 482346 w 561594"/>
                    <a:gd name="connsiteY3" fmla="*/ 360807 h 360807"/>
                    <a:gd name="connsiteX4" fmla="*/ 561594 w 561594"/>
                    <a:gd name="connsiteY4" fmla="*/ 251079 h 360807"/>
                    <a:gd name="connsiteX5" fmla="*/ 470154 w 561594"/>
                    <a:gd name="connsiteY5" fmla="*/ 177927 h 360807"/>
                    <a:gd name="connsiteX6" fmla="*/ 427482 w 561594"/>
                    <a:gd name="connsiteY6" fmla="*/ 220599 h 360807"/>
                    <a:gd name="connsiteX7" fmla="*/ 110490 w 561594"/>
                    <a:gd name="connsiteY7" fmla="*/ 92583 h 360807"/>
                    <a:gd name="connsiteX8" fmla="*/ 67818 w 561594"/>
                    <a:gd name="connsiteY8" fmla="*/ 31623 h 360807"/>
                    <a:gd name="connsiteX9" fmla="*/ 5334 w 561594"/>
                    <a:gd name="connsiteY9" fmla="*/ 0 h 360807"/>
                    <a:gd name="connsiteX0" fmla="*/ 0 w 565785"/>
                    <a:gd name="connsiteY0" fmla="*/ 0 h 360807"/>
                    <a:gd name="connsiteX1" fmla="*/ 4191 w 565785"/>
                    <a:gd name="connsiteY1" fmla="*/ 107061 h 360807"/>
                    <a:gd name="connsiteX2" fmla="*/ 72009 w 565785"/>
                    <a:gd name="connsiteY2" fmla="*/ 141351 h 360807"/>
                    <a:gd name="connsiteX3" fmla="*/ 486537 w 565785"/>
                    <a:gd name="connsiteY3" fmla="*/ 360807 h 360807"/>
                    <a:gd name="connsiteX4" fmla="*/ 565785 w 565785"/>
                    <a:gd name="connsiteY4" fmla="*/ 251079 h 360807"/>
                    <a:gd name="connsiteX5" fmla="*/ 474345 w 565785"/>
                    <a:gd name="connsiteY5" fmla="*/ 177927 h 360807"/>
                    <a:gd name="connsiteX6" fmla="*/ 431673 w 565785"/>
                    <a:gd name="connsiteY6" fmla="*/ 220599 h 360807"/>
                    <a:gd name="connsiteX7" fmla="*/ 114681 w 565785"/>
                    <a:gd name="connsiteY7" fmla="*/ 92583 h 360807"/>
                    <a:gd name="connsiteX8" fmla="*/ 72009 w 565785"/>
                    <a:gd name="connsiteY8" fmla="*/ 31623 h 360807"/>
                    <a:gd name="connsiteX9" fmla="*/ 0 w 565785"/>
                    <a:gd name="connsiteY9" fmla="*/ 0 h 360807"/>
                    <a:gd name="connsiteX0" fmla="*/ 0 w 565785"/>
                    <a:gd name="connsiteY0" fmla="*/ 0 h 360807"/>
                    <a:gd name="connsiteX1" fmla="*/ 4191 w 565785"/>
                    <a:gd name="connsiteY1" fmla="*/ 107061 h 360807"/>
                    <a:gd name="connsiteX2" fmla="*/ 72009 w 565785"/>
                    <a:gd name="connsiteY2" fmla="*/ 141351 h 360807"/>
                    <a:gd name="connsiteX3" fmla="*/ 486537 w 565785"/>
                    <a:gd name="connsiteY3" fmla="*/ 360807 h 360807"/>
                    <a:gd name="connsiteX4" fmla="*/ 565785 w 565785"/>
                    <a:gd name="connsiteY4" fmla="*/ 251079 h 360807"/>
                    <a:gd name="connsiteX5" fmla="*/ 474345 w 565785"/>
                    <a:gd name="connsiteY5" fmla="*/ 177927 h 360807"/>
                    <a:gd name="connsiteX6" fmla="*/ 431673 w 565785"/>
                    <a:gd name="connsiteY6" fmla="*/ 220599 h 360807"/>
                    <a:gd name="connsiteX7" fmla="*/ 114681 w 565785"/>
                    <a:gd name="connsiteY7" fmla="*/ 92583 h 360807"/>
                    <a:gd name="connsiteX8" fmla="*/ 72009 w 565785"/>
                    <a:gd name="connsiteY8" fmla="*/ 31623 h 360807"/>
                    <a:gd name="connsiteX9" fmla="*/ 0 w 565785"/>
                    <a:gd name="connsiteY9" fmla="*/ 0 h 360807"/>
                    <a:gd name="connsiteX0" fmla="*/ 0 w 565785"/>
                    <a:gd name="connsiteY0" fmla="*/ 0 h 360807"/>
                    <a:gd name="connsiteX1" fmla="*/ 4191 w 565785"/>
                    <a:gd name="connsiteY1" fmla="*/ 107061 h 360807"/>
                    <a:gd name="connsiteX2" fmla="*/ 72009 w 565785"/>
                    <a:gd name="connsiteY2" fmla="*/ 141351 h 360807"/>
                    <a:gd name="connsiteX3" fmla="*/ 486537 w 565785"/>
                    <a:gd name="connsiteY3" fmla="*/ 360807 h 360807"/>
                    <a:gd name="connsiteX4" fmla="*/ 565785 w 565785"/>
                    <a:gd name="connsiteY4" fmla="*/ 251079 h 360807"/>
                    <a:gd name="connsiteX5" fmla="*/ 474345 w 565785"/>
                    <a:gd name="connsiteY5" fmla="*/ 177927 h 360807"/>
                    <a:gd name="connsiteX6" fmla="*/ 431673 w 565785"/>
                    <a:gd name="connsiteY6" fmla="*/ 220599 h 360807"/>
                    <a:gd name="connsiteX7" fmla="*/ 114681 w 565785"/>
                    <a:gd name="connsiteY7" fmla="*/ 92583 h 360807"/>
                    <a:gd name="connsiteX8" fmla="*/ 72009 w 565785"/>
                    <a:gd name="connsiteY8" fmla="*/ 31623 h 360807"/>
                    <a:gd name="connsiteX9" fmla="*/ 0 w 565785"/>
                    <a:gd name="connsiteY9" fmla="*/ 0 h 360807"/>
                    <a:gd name="connsiteX0" fmla="*/ 0 w 565785"/>
                    <a:gd name="connsiteY0" fmla="*/ 0 h 362385"/>
                    <a:gd name="connsiteX1" fmla="*/ 4191 w 565785"/>
                    <a:gd name="connsiteY1" fmla="*/ 107061 h 362385"/>
                    <a:gd name="connsiteX2" fmla="*/ 72009 w 565785"/>
                    <a:gd name="connsiteY2" fmla="*/ 141351 h 362385"/>
                    <a:gd name="connsiteX3" fmla="*/ 486537 w 565785"/>
                    <a:gd name="connsiteY3" fmla="*/ 360807 h 362385"/>
                    <a:gd name="connsiteX4" fmla="*/ 565785 w 565785"/>
                    <a:gd name="connsiteY4" fmla="*/ 251079 h 362385"/>
                    <a:gd name="connsiteX5" fmla="*/ 474345 w 565785"/>
                    <a:gd name="connsiteY5" fmla="*/ 177927 h 362385"/>
                    <a:gd name="connsiteX6" fmla="*/ 431673 w 565785"/>
                    <a:gd name="connsiteY6" fmla="*/ 220599 h 362385"/>
                    <a:gd name="connsiteX7" fmla="*/ 114681 w 565785"/>
                    <a:gd name="connsiteY7" fmla="*/ 92583 h 362385"/>
                    <a:gd name="connsiteX8" fmla="*/ 72009 w 565785"/>
                    <a:gd name="connsiteY8" fmla="*/ 31623 h 362385"/>
                    <a:gd name="connsiteX9" fmla="*/ 0 w 565785"/>
                    <a:gd name="connsiteY9" fmla="*/ 0 h 362385"/>
                    <a:gd name="connsiteX0" fmla="*/ 0 w 565785"/>
                    <a:gd name="connsiteY0" fmla="*/ 0 h 362385"/>
                    <a:gd name="connsiteX1" fmla="*/ 4191 w 565785"/>
                    <a:gd name="connsiteY1" fmla="*/ 107061 h 362385"/>
                    <a:gd name="connsiteX2" fmla="*/ 72009 w 565785"/>
                    <a:gd name="connsiteY2" fmla="*/ 141351 h 362385"/>
                    <a:gd name="connsiteX3" fmla="*/ 486537 w 565785"/>
                    <a:gd name="connsiteY3" fmla="*/ 360807 h 362385"/>
                    <a:gd name="connsiteX4" fmla="*/ 565785 w 565785"/>
                    <a:gd name="connsiteY4" fmla="*/ 251079 h 362385"/>
                    <a:gd name="connsiteX5" fmla="*/ 474345 w 565785"/>
                    <a:gd name="connsiteY5" fmla="*/ 177927 h 362385"/>
                    <a:gd name="connsiteX6" fmla="*/ 433578 w 565785"/>
                    <a:gd name="connsiteY6" fmla="*/ 237744 h 362385"/>
                    <a:gd name="connsiteX7" fmla="*/ 114681 w 565785"/>
                    <a:gd name="connsiteY7" fmla="*/ 92583 h 362385"/>
                    <a:gd name="connsiteX8" fmla="*/ 72009 w 565785"/>
                    <a:gd name="connsiteY8" fmla="*/ 31623 h 362385"/>
                    <a:gd name="connsiteX9" fmla="*/ 0 w 565785"/>
                    <a:gd name="connsiteY9" fmla="*/ 0 h 362385"/>
                    <a:gd name="connsiteX0" fmla="*/ 0 w 565785"/>
                    <a:gd name="connsiteY0" fmla="*/ 0 h 362385"/>
                    <a:gd name="connsiteX1" fmla="*/ 4191 w 565785"/>
                    <a:gd name="connsiteY1" fmla="*/ 107061 h 362385"/>
                    <a:gd name="connsiteX2" fmla="*/ 72009 w 565785"/>
                    <a:gd name="connsiteY2" fmla="*/ 141351 h 362385"/>
                    <a:gd name="connsiteX3" fmla="*/ 486537 w 565785"/>
                    <a:gd name="connsiteY3" fmla="*/ 360807 h 362385"/>
                    <a:gd name="connsiteX4" fmla="*/ 565785 w 565785"/>
                    <a:gd name="connsiteY4" fmla="*/ 251079 h 362385"/>
                    <a:gd name="connsiteX5" fmla="*/ 474345 w 565785"/>
                    <a:gd name="connsiteY5" fmla="*/ 177927 h 362385"/>
                    <a:gd name="connsiteX6" fmla="*/ 433578 w 565785"/>
                    <a:gd name="connsiteY6" fmla="*/ 237744 h 362385"/>
                    <a:gd name="connsiteX7" fmla="*/ 114681 w 565785"/>
                    <a:gd name="connsiteY7" fmla="*/ 92583 h 362385"/>
                    <a:gd name="connsiteX8" fmla="*/ 72009 w 565785"/>
                    <a:gd name="connsiteY8" fmla="*/ 31623 h 362385"/>
                    <a:gd name="connsiteX9" fmla="*/ 0 w 565785"/>
                    <a:gd name="connsiteY9" fmla="*/ 0 h 362385"/>
                    <a:gd name="connsiteX0" fmla="*/ 0 w 565785"/>
                    <a:gd name="connsiteY0" fmla="*/ 0 h 362385"/>
                    <a:gd name="connsiteX1" fmla="*/ 4191 w 565785"/>
                    <a:gd name="connsiteY1" fmla="*/ 107061 h 362385"/>
                    <a:gd name="connsiteX2" fmla="*/ 72009 w 565785"/>
                    <a:gd name="connsiteY2" fmla="*/ 141351 h 362385"/>
                    <a:gd name="connsiteX3" fmla="*/ 486537 w 565785"/>
                    <a:gd name="connsiteY3" fmla="*/ 360807 h 362385"/>
                    <a:gd name="connsiteX4" fmla="*/ 565785 w 565785"/>
                    <a:gd name="connsiteY4" fmla="*/ 251079 h 362385"/>
                    <a:gd name="connsiteX5" fmla="*/ 474345 w 565785"/>
                    <a:gd name="connsiteY5" fmla="*/ 177927 h 362385"/>
                    <a:gd name="connsiteX6" fmla="*/ 422148 w 565785"/>
                    <a:gd name="connsiteY6" fmla="*/ 222504 h 362385"/>
                    <a:gd name="connsiteX7" fmla="*/ 114681 w 565785"/>
                    <a:gd name="connsiteY7" fmla="*/ 92583 h 362385"/>
                    <a:gd name="connsiteX8" fmla="*/ 72009 w 565785"/>
                    <a:gd name="connsiteY8" fmla="*/ 31623 h 362385"/>
                    <a:gd name="connsiteX9" fmla="*/ 0 w 565785"/>
                    <a:gd name="connsiteY9" fmla="*/ 0 h 362385"/>
                    <a:gd name="connsiteX0" fmla="*/ 0 w 565785"/>
                    <a:gd name="connsiteY0" fmla="*/ 0 h 362385"/>
                    <a:gd name="connsiteX1" fmla="*/ 4191 w 565785"/>
                    <a:gd name="connsiteY1" fmla="*/ 107061 h 362385"/>
                    <a:gd name="connsiteX2" fmla="*/ 72009 w 565785"/>
                    <a:gd name="connsiteY2" fmla="*/ 141351 h 362385"/>
                    <a:gd name="connsiteX3" fmla="*/ 486537 w 565785"/>
                    <a:gd name="connsiteY3" fmla="*/ 360807 h 362385"/>
                    <a:gd name="connsiteX4" fmla="*/ 565785 w 565785"/>
                    <a:gd name="connsiteY4" fmla="*/ 251079 h 362385"/>
                    <a:gd name="connsiteX5" fmla="*/ 474345 w 565785"/>
                    <a:gd name="connsiteY5" fmla="*/ 177927 h 362385"/>
                    <a:gd name="connsiteX6" fmla="*/ 422148 w 565785"/>
                    <a:gd name="connsiteY6" fmla="*/ 222504 h 362385"/>
                    <a:gd name="connsiteX7" fmla="*/ 114681 w 565785"/>
                    <a:gd name="connsiteY7" fmla="*/ 92583 h 362385"/>
                    <a:gd name="connsiteX8" fmla="*/ 72009 w 565785"/>
                    <a:gd name="connsiteY8" fmla="*/ 31623 h 362385"/>
                    <a:gd name="connsiteX9" fmla="*/ 0 w 565785"/>
                    <a:gd name="connsiteY9" fmla="*/ 0 h 362385"/>
                    <a:gd name="connsiteX0" fmla="*/ 0 w 565785"/>
                    <a:gd name="connsiteY0" fmla="*/ 0 h 362385"/>
                    <a:gd name="connsiteX1" fmla="*/ 4191 w 565785"/>
                    <a:gd name="connsiteY1" fmla="*/ 107061 h 362385"/>
                    <a:gd name="connsiteX2" fmla="*/ 72009 w 565785"/>
                    <a:gd name="connsiteY2" fmla="*/ 141351 h 362385"/>
                    <a:gd name="connsiteX3" fmla="*/ 486537 w 565785"/>
                    <a:gd name="connsiteY3" fmla="*/ 360807 h 362385"/>
                    <a:gd name="connsiteX4" fmla="*/ 565785 w 565785"/>
                    <a:gd name="connsiteY4" fmla="*/ 251079 h 362385"/>
                    <a:gd name="connsiteX5" fmla="*/ 474345 w 565785"/>
                    <a:gd name="connsiteY5" fmla="*/ 177927 h 362385"/>
                    <a:gd name="connsiteX6" fmla="*/ 422148 w 565785"/>
                    <a:gd name="connsiteY6" fmla="*/ 222504 h 362385"/>
                    <a:gd name="connsiteX7" fmla="*/ 114681 w 565785"/>
                    <a:gd name="connsiteY7" fmla="*/ 92583 h 362385"/>
                    <a:gd name="connsiteX8" fmla="*/ 72009 w 565785"/>
                    <a:gd name="connsiteY8" fmla="*/ 31623 h 362385"/>
                    <a:gd name="connsiteX9" fmla="*/ 0 w 565785"/>
                    <a:gd name="connsiteY9" fmla="*/ 0 h 362385"/>
                    <a:gd name="connsiteX0" fmla="*/ 0 w 571500"/>
                    <a:gd name="connsiteY0" fmla="*/ 0 h 362385"/>
                    <a:gd name="connsiteX1" fmla="*/ 4191 w 571500"/>
                    <a:gd name="connsiteY1" fmla="*/ 107061 h 362385"/>
                    <a:gd name="connsiteX2" fmla="*/ 72009 w 571500"/>
                    <a:gd name="connsiteY2" fmla="*/ 141351 h 362385"/>
                    <a:gd name="connsiteX3" fmla="*/ 486537 w 571500"/>
                    <a:gd name="connsiteY3" fmla="*/ 360807 h 362385"/>
                    <a:gd name="connsiteX4" fmla="*/ 571500 w 571500"/>
                    <a:gd name="connsiteY4" fmla="*/ 220599 h 362385"/>
                    <a:gd name="connsiteX5" fmla="*/ 474345 w 571500"/>
                    <a:gd name="connsiteY5" fmla="*/ 177927 h 362385"/>
                    <a:gd name="connsiteX6" fmla="*/ 422148 w 571500"/>
                    <a:gd name="connsiteY6" fmla="*/ 222504 h 362385"/>
                    <a:gd name="connsiteX7" fmla="*/ 114681 w 571500"/>
                    <a:gd name="connsiteY7" fmla="*/ 92583 h 362385"/>
                    <a:gd name="connsiteX8" fmla="*/ 72009 w 571500"/>
                    <a:gd name="connsiteY8" fmla="*/ 31623 h 362385"/>
                    <a:gd name="connsiteX9" fmla="*/ 0 w 571500"/>
                    <a:gd name="connsiteY9" fmla="*/ 0 h 362385"/>
                    <a:gd name="connsiteX0" fmla="*/ 0 w 571500"/>
                    <a:gd name="connsiteY0" fmla="*/ 0 h 362385"/>
                    <a:gd name="connsiteX1" fmla="*/ 4191 w 571500"/>
                    <a:gd name="connsiteY1" fmla="*/ 107061 h 362385"/>
                    <a:gd name="connsiteX2" fmla="*/ 72009 w 571500"/>
                    <a:gd name="connsiteY2" fmla="*/ 141351 h 362385"/>
                    <a:gd name="connsiteX3" fmla="*/ 486537 w 571500"/>
                    <a:gd name="connsiteY3" fmla="*/ 360807 h 362385"/>
                    <a:gd name="connsiteX4" fmla="*/ 571500 w 571500"/>
                    <a:gd name="connsiteY4" fmla="*/ 220599 h 362385"/>
                    <a:gd name="connsiteX5" fmla="*/ 464820 w 571500"/>
                    <a:gd name="connsiteY5" fmla="*/ 162687 h 362385"/>
                    <a:gd name="connsiteX6" fmla="*/ 422148 w 571500"/>
                    <a:gd name="connsiteY6" fmla="*/ 222504 h 362385"/>
                    <a:gd name="connsiteX7" fmla="*/ 114681 w 571500"/>
                    <a:gd name="connsiteY7" fmla="*/ 92583 h 362385"/>
                    <a:gd name="connsiteX8" fmla="*/ 72009 w 571500"/>
                    <a:gd name="connsiteY8" fmla="*/ 31623 h 362385"/>
                    <a:gd name="connsiteX9" fmla="*/ 0 w 571500"/>
                    <a:gd name="connsiteY9" fmla="*/ 0 h 362385"/>
                    <a:gd name="connsiteX0" fmla="*/ 0 w 571500"/>
                    <a:gd name="connsiteY0" fmla="*/ 0 h 345345"/>
                    <a:gd name="connsiteX1" fmla="*/ 4191 w 571500"/>
                    <a:gd name="connsiteY1" fmla="*/ 107061 h 345345"/>
                    <a:gd name="connsiteX2" fmla="*/ 72009 w 571500"/>
                    <a:gd name="connsiteY2" fmla="*/ 141351 h 345345"/>
                    <a:gd name="connsiteX3" fmla="*/ 484632 w 571500"/>
                    <a:gd name="connsiteY3" fmla="*/ 343662 h 345345"/>
                    <a:gd name="connsiteX4" fmla="*/ 571500 w 571500"/>
                    <a:gd name="connsiteY4" fmla="*/ 220599 h 345345"/>
                    <a:gd name="connsiteX5" fmla="*/ 464820 w 571500"/>
                    <a:gd name="connsiteY5" fmla="*/ 162687 h 345345"/>
                    <a:gd name="connsiteX6" fmla="*/ 422148 w 571500"/>
                    <a:gd name="connsiteY6" fmla="*/ 222504 h 345345"/>
                    <a:gd name="connsiteX7" fmla="*/ 114681 w 571500"/>
                    <a:gd name="connsiteY7" fmla="*/ 92583 h 345345"/>
                    <a:gd name="connsiteX8" fmla="*/ 72009 w 571500"/>
                    <a:gd name="connsiteY8" fmla="*/ 31623 h 345345"/>
                    <a:gd name="connsiteX9" fmla="*/ 0 w 571500"/>
                    <a:gd name="connsiteY9" fmla="*/ 0 h 3453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71500" h="345345">
                      <a:moveTo>
                        <a:pt x="0" y="0"/>
                      </a:moveTo>
                      <a:lnTo>
                        <a:pt x="4191" y="107061"/>
                      </a:lnTo>
                      <a:lnTo>
                        <a:pt x="72009" y="141351"/>
                      </a:lnTo>
                      <a:cubicBezTo>
                        <a:pt x="101600" y="126873"/>
                        <a:pt x="445516" y="367665"/>
                        <a:pt x="484632" y="343662"/>
                      </a:cubicBezTo>
                      <a:lnTo>
                        <a:pt x="571500" y="220599"/>
                      </a:lnTo>
                      <a:lnTo>
                        <a:pt x="464820" y="162687"/>
                      </a:lnTo>
                      <a:cubicBezTo>
                        <a:pt x="447421" y="177546"/>
                        <a:pt x="450977" y="194310"/>
                        <a:pt x="422148" y="222504"/>
                      </a:cubicBezTo>
                      <a:cubicBezTo>
                        <a:pt x="327279" y="172212"/>
                        <a:pt x="220980" y="140970"/>
                        <a:pt x="114681" y="92583"/>
                      </a:cubicBezTo>
                      <a:lnTo>
                        <a:pt x="72009" y="31623"/>
                      </a:lnTo>
                      <a:cubicBezTo>
                        <a:pt x="46101" y="5842"/>
                        <a:pt x="24003" y="10541"/>
                        <a:pt x="0" y="0"/>
                      </a:cubicBezTo>
                      <a:close/>
                    </a:path>
                  </a:pathLst>
                </a:custGeom>
                <a:solidFill>
                  <a:srgbClr val="FBE2C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solidFill>
                        <a:srgbClr val="F07C8D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137" name="자유형 53">
                  <a:extLst>
                    <a:ext uri="{FF2B5EF4-FFF2-40B4-BE49-F238E27FC236}">
                      <a16:creationId xmlns:a16="http://schemas.microsoft.com/office/drawing/2014/main" id="{5746FE96-E7E3-639B-6C17-C8732419FE90}"/>
                    </a:ext>
                  </a:extLst>
                </p:cNvPr>
                <p:cNvSpPr/>
                <p:nvPr/>
              </p:nvSpPr>
              <p:spPr>
                <a:xfrm>
                  <a:off x="7931294" y="3934799"/>
                  <a:ext cx="239058" cy="243839"/>
                </a:xfrm>
                <a:custGeom>
                  <a:avLst/>
                  <a:gdLst>
                    <a:gd name="connsiteX0" fmla="*/ 109728 w 237744"/>
                    <a:gd name="connsiteY0" fmla="*/ 225552 h 243840"/>
                    <a:gd name="connsiteX1" fmla="*/ 0 w 237744"/>
                    <a:gd name="connsiteY1" fmla="*/ 140208 h 243840"/>
                    <a:gd name="connsiteX2" fmla="*/ 30480 w 237744"/>
                    <a:gd name="connsiteY2" fmla="*/ 85344 h 243840"/>
                    <a:gd name="connsiteX3" fmla="*/ 0 w 237744"/>
                    <a:gd name="connsiteY3" fmla="*/ 30480 h 243840"/>
                    <a:gd name="connsiteX4" fmla="*/ 109728 w 237744"/>
                    <a:gd name="connsiteY4" fmla="*/ 0 h 243840"/>
                    <a:gd name="connsiteX5" fmla="*/ 237744 w 237744"/>
                    <a:gd name="connsiteY5" fmla="*/ 36576 h 243840"/>
                    <a:gd name="connsiteX6" fmla="*/ 182880 w 237744"/>
                    <a:gd name="connsiteY6" fmla="*/ 243840 h 243840"/>
                    <a:gd name="connsiteX7" fmla="*/ 109728 w 237744"/>
                    <a:gd name="connsiteY7" fmla="*/ 225552 h 243840"/>
                    <a:gd name="connsiteX0" fmla="*/ 109728 w 237744"/>
                    <a:gd name="connsiteY0" fmla="*/ 225552 h 243840"/>
                    <a:gd name="connsiteX1" fmla="*/ 0 w 237744"/>
                    <a:gd name="connsiteY1" fmla="*/ 140208 h 243840"/>
                    <a:gd name="connsiteX2" fmla="*/ 30480 w 237744"/>
                    <a:gd name="connsiteY2" fmla="*/ 85344 h 243840"/>
                    <a:gd name="connsiteX3" fmla="*/ 11430 w 237744"/>
                    <a:gd name="connsiteY3" fmla="*/ 36195 h 243840"/>
                    <a:gd name="connsiteX4" fmla="*/ 109728 w 237744"/>
                    <a:gd name="connsiteY4" fmla="*/ 0 h 243840"/>
                    <a:gd name="connsiteX5" fmla="*/ 237744 w 237744"/>
                    <a:gd name="connsiteY5" fmla="*/ 36576 h 243840"/>
                    <a:gd name="connsiteX6" fmla="*/ 182880 w 237744"/>
                    <a:gd name="connsiteY6" fmla="*/ 243840 h 243840"/>
                    <a:gd name="connsiteX7" fmla="*/ 109728 w 237744"/>
                    <a:gd name="connsiteY7" fmla="*/ 225552 h 243840"/>
                    <a:gd name="connsiteX0" fmla="*/ 109728 w 237744"/>
                    <a:gd name="connsiteY0" fmla="*/ 225552 h 243840"/>
                    <a:gd name="connsiteX1" fmla="*/ 0 w 237744"/>
                    <a:gd name="connsiteY1" fmla="*/ 140208 h 243840"/>
                    <a:gd name="connsiteX2" fmla="*/ 30480 w 237744"/>
                    <a:gd name="connsiteY2" fmla="*/ 85344 h 243840"/>
                    <a:gd name="connsiteX3" fmla="*/ 11430 w 237744"/>
                    <a:gd name="connsiteY3" fmla="*/ 36195 h 243840"/>
                    <a:gd name="connsiteX4" fmla="*/ 109728 w 237744"/>
                    <a:gd name="connsiteY4" fmla="*/ 0 h 243840"/>
                    <a:gd name="connsiteX5" fmla="*/ 237744 w 237744"/>
                    <a:gd name="connsiteY5" fmla="*/ 36576 h 243840"/>
                    <a:gd name="connsiteX6" fmla="*/ 182880 w 237744"/>
                    <a:gd name="connsiteY6" fmla="*/ 243840 h 243840"/>
                    <a:gd name="connsiteX7" fmla="*/ 109728 w 237744"/>
                    <a:gd name="connsiteY7" fmla="*/ 225552 h 243840"/>
                    <a:gd name="connsiteX0" fmla="*/ 109728 w 237744"/>
                    <a:gd name="connsiteY0" fmla="*/ 225552 h 243840"/>
                    <a:gd name="connsiteX1" fmla="*/ 0 w 237744"/>
                    <a:gd name="connsiteY1" fmla="*/ 140208 h 243840"/>
                    <a:gd name="connsiteX2" fmla="*/ 30480 w 237744"/>
                    <a:gd name="connsiteY2" fmla="*/ 85344 h 243840"/>
                    <a:gd name="connsiteX3" fmla="*/ 13335 w 237744"/>
                    <a:gd name="connsiteY3" fmla="*/ 40005 h 243840"/>
                    <a:gd name="connsiteX4" fmla="*/ 109728 w 237744"/>
                    <a:gd name="connsiteY4" fmla="*/ 0 h 243840"/>
                    <a:gd name="connsiteX5" fmla="*/ 237744 w 237744"/>
                    <a:gd name="connsiteY5" fmla="*/ 36576 h 243840"/>
                    <a:gd name="connsiteX6" fmla="*/ 182880 w 237744"/>
                    <a:gd name="connsiteY6" fmla="*/ 243840 h 243840"/>
                    <a:gd name="connsiteX7" fmla="*/ 109728 w 237744"/>
                    <a:gd name="connsiteY7" fmla="*/ 225552 h 243840"/>
                    <a:gd name="connsiteX0" fmla="*/ 111389 w 239405"/>
                    <a:gd name="connsiteY0" fmla="*/ 225552 h 243840"/>
                    <a:gd name="connsiteX1" fmla="*/ 1661 w 239405"/>
                    <a:gd name="connsiteY1" fmla="*/ 140208 h 243840"/>
                    <a:gd name="connsiteX2" fmla="*/ 32141 w 239405"/>
                    <a:gd name="connsiteY2" fmla="*/ 85344 h 243840"/>
                    <a:gd name="connsiteX3" fmla="*/ 14996 w 239405"/>
                    <a:gd name="connsiteY3" fmla="*/ 40005 h 243840"/>
                    <a:gd name="connsiteX4" fmla="*/ 111389 w 239405"/>
                    <a:gd name="connsiteY4" fmla="*/ 0 h 243840"/>
                    <a:gd name="connsiteX5" fmla="*/ 239405 w 239405"/>
                    <a:gd name="connsiteY5" fmla="*/ 36576 h 243840"/>
                    <a:gd name="connsiteX6" fmla="*/ 184541 w 239405"/>
                    <a:gd name="connsiteY6" fmla="*/ 243840 h 243840"/>
                    <a:gd name="connsiteX7" fmla="*/ 111389 w 239405"/>
                    <a:gd name="connsiteY7" fmla="*/ 225552 h 243840"/>
                    <a:gd name="connsiteX0" fmla="*/ 111043 w 239059"/>
                    <a:gd name="connsiteY0" fmla="*/ 225552 h 243840"/>
                    <a:gd name="connsiteX1" fmla="*/ 1315 w 239059"/>
                    <a:gd name="connsiteY1" fmla="*/ 140208 h 243840"/>
                    <a:gd name="connsiteX2" fmla="*/ 41320 w 239059"/>
                    <a:gd name="connsiteY2" fmla="*/ 64389 h 243840"/>
                    <a:gd name="connsiteX3" fmla="*/ 14650 w 239059"/>
                    <a:gd name="connsiteY3" fmla="*/ 40005 h 243840"/>
                    <a:gd name="connsiteX4" fmla="*/ 111043 w 239059"/>
                    <a:gd name="connsiteY4" fmla="*/ 0 h 243840"/>
                    <a:gd name="connsiteX5" fmla="*/ 239059 w 239059"/>
                    <a:gd name="connsiteY5" fmla="*/ 36576 h 243840"/>
                    <a:gd name="connsiteX6" fmla="*/ 184195 w 239059"/>
                    <a:gd name="connsiteY6" fmla="*/ 243840 h 243840"/>
                    <a:gd name="connsiteX7" fmla="*/ 111043 w 239059"/>
                    <a:gd name="connsiteY7" fmla="*/ 225552 h 243840"/>
                    <a:gd name="connsiteX0" fmla="*/ 111043 w 239059"/>
                    <a:gd name="connsiteY0" fmla="*/ 225552 h 243840"/>
                    <a:gd name="connsiteX1" fmla="*/ 1315 w 239059"/>
                    <a:gd name="connsiteY1" fmla="*/ 140208 h 243840"/>
                    <a:gd name="connsiteX2" fmla="*/ 41320 w 239059"/>
                    <a:gd name="connsiteY2" fmla="*/ 73914 h 243840"/>
                    <a:gd name="connsiteX3" fmla="*/ 14650 w 239059"/>
                    <a:gd name="connsiteY3" fmla="*/ 40005 h 243840"/>
                    <a:gd name="connsiteX4" fmla="*/ 111043 w 239059"/>
                    <a:gd name="connsiteY4" fmla="*/ 0 h 243840"/>
                    <a:gd name="connsiteX5" fmla="*/ 239059 w 239059"/>
                    <a:gd name="connsiteY5" fmla="*/ 36576 h 243840"/>
                    <a:gd name="connsiteX6" fmla="*/ 184195 w 239059"/>
                    <a:gd name="connsiteY6" fmla="*/ 243840 h 243840"/>
                    <a:gd name="connsiteX7" fmla="*/ 111043 w 239059"/>
                    <a:gd name="connsiteY7" fmla="*/ 225552 h 243840"/>
                    <a:gd name="connsiteX0" fmla="*/ 111043 w 239059"/>
                    <a:gd name="connsiteY0" fmla="*/ 225552 h 243840"/>
                    <a:gd name="connsiteX1" fmla="*/ 1315 w 239059"/>
                    <a:gd name="connsiteY1" fmla="*/ 140208 h 243840"/>
                    <a:gd name="connsiteX2" fmla="*/ 41320 w 239059"/>
                    <a:gd name="connsiteY2" fmla="*/ 73914 h 243840"/>
                    <a:gd name="connsiteX3" fmla="*/ 14650 w 239059"/>
                    <a:gd name="connsiteY3" fmla="*/ 40005 h 243840"/>
                    <a:gd name="connsiteX4" fmla="*/ 111043 w 239059"/>
                    <a:gd name="connsiteY4" fmla="*/ 0 h 243840"/>
                    <a:gd name="connsiteX5" fmla="*/ 239059 w 239059"/>
                    <a:gd name="connsiteY5" fmla="*/ 36576 h 243840"/>
                    <a:gd name="connsiteX6" fmla="*/ 184195 w 239059"/>
                    <a:gd name="connsiteY6" fmla="*/ 243840 h 243840"/>
                    <a:gd name="connsiteX7" fmla="*/ 111043 w 239059"/>
                    <a:gd name="connsiteY7" fmla="*/ 225552 h 243840"/>
                    <a:gd name="connsiteX0" fmla="*/ 111043 w 239059"/>
                    <a:gd name="connsiteY0" fmla="*/ 225552 h 243840"/>
                    <a:gd name="connsiteX1" fmla="*/ 1315 w 239059"/>
                    <a:gd name="connsiteY1" fmla="*/ 140208 h 243840"/>
                    <a:gd name="connsiteX2" fmla="*/ 41320 w 239059"/>
                    <a:gd name="connsiteY2" fmla="*/ 73914 h 243840"/>
                    <a:gd name="connsiteX3" fmla="*/ 14650 w 239059"/>
                    <a:gd name="connsiteY3" fmla="*/ 40005 h 243840"/>
                    <a:gd name="connsiteX4" fmla="*/ 111043 w 239059"/>
                    <a:gd name="connsiteY4" fmla="*/ 0 h 243840"/>
                    <a:gd name="connsiteX5" fmla="*/ 239059 w 239059"/>
                    <a:gd name="connsiteY5" fmla="*/ 36576 h 243840"/>
                    <a:gd name="connsiteX6" fmla="*/ 184195 w 239059"/>
                    <a:gd name="connsiteY6" fmla="*/ 243840 h 243840"/>
                    <a:gd name="connsiteX7" fmla="*/ 111043 w 239059"/>
                    <a:gd name="connsiteY7" fmla="*/ 225552 h 243840"/>
                    <a:gd name="connsiteX0" fmla="*/ 99613 w 239059"/>
                    <a:gd name="connsiteY0" fmla="*/ 231267 h 243840"/>
                    <a:gd name="connsiteX1" fmla="*/ 1315 w 239059"/>
                    <a:gd name="connsiteY1" fmla="*/ 140208 h 243840"/>
                    <a:gd name="connsiteX2" fmla="*/ 41320 w 239059"/>
                    <a:gd name="connsiteY2" fmla="*/ 73914 h 243840"/>
                    <a:gd name="connsiteX3" fmla="*/ 14650 w 239059"/>
                    <a:gd name="connsiteY3" fmla="*/ 40005 h 243840"/>
                    <a:gd name="connsiteX4" fmla="*/ 111043 w 239059"/>
                    <a:gd name="connsiteY4" fmla="*/ 0 h 243840"/>
                    <a:gd name="connsiteX5" fmla="*/ 239059 w 239059"/>
                    <a:gd name="connsiteY5" fmla="*/ 36576 h 243840"/>
                    <a:gd name="connsiteX6" fmla="*/ 184195 w 239059"/>
                    <a:gd name="connsiteY6" fmla="*/ 243840 h 243840"/>
                    <a:gd name="connsiteX7" fmla="*/ 99613 w 239059"/>
                    <a:gd name="connsiteY7" fmla="*/ 231267 h 243840"/>
                    <a:gd name="connsiteX0" fmla="*/ 99613 w 239059"/>
                    <a:gd name="connsiteY0" fmla="*/ 231267 h 243840"/>
                    <a:gd name="connsiteX1" fmla="*/ 1315 w 239059"/>
                    <a:gd name="connsiteY1" fmla="*/ 140208 h 243840"/>
                    <a:gd name="connsiteX2" fmla="*/ 41320 w 239059"/>
                    <a:gd name="connsiteY2" fmla="*/ 73914 h 243840"/>
                    <a:gd name="connsiteX3" fmla="*/ 14650 w 239059"/>
                    <a:gd name="connsiteY3" fmla="*/ 40005 h 243840"/>
                    <a:gd name="connsiteX4" fmla="*/ 111043 w 239059"/>
                    <a:gd name="connsiteY4" fmla="*/ 0 h 243840"/>
                    <a:gd name="connsiteX5" fmla="*/ 239059 w 239059"/>
                    <a:gd name="connsiteY5" fmla="*/ 36576 h 243840"/>
                    <a:gd name="connsiteX6" fmla="*/ 184195 w 239059"/>
                    <a:gd name="connsiteY6" fmla="*/ 243840 h 243840"/>
                    <a:gd name="connsiteX7" fmla="*/ 99613 w 239059"/>
                    <a:gd name="connsiteY7" fmla="*/ 231267 h 243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9059" h="243840">
                      <a:moveTo>
                        <a:pt x="99613" y="231267"/>
                      </a:moveTo>
                      <a:cubicBezTo>
                        <a:pt x="80182" y="181864"/>
                        <a:pt x="15031" y="166751"/>
                        <a:pt x="1315" y="140208"/>
                      </a:cubicBezTo>
                      <a:cubicBezTo>
                        <a:pt x="-7575" y="112395"/>
                        <a:pt x="31160" y="92202"/>
                        <a:pt x="41320" y="73914"/>
                      </a:cubicBezTo>
                      <a:cubicBezTo>
                        <a:pt x="32430" y="62611"/>
                        <a:pt x="15920" y="62738"/>
                        <a:pt x="14650" y="40005"/>
                      </a:cubicBezTo>
                      <a:cubicBezTo>
                        <a:pt x="85516" y="26035"/>
                        <a:pt x="78277" y="12065"/>
                        <a:pt x="111043" y="0"/>
                      </a:cubicBezTo>
                      <a:lnTo>
                        <a:pt x="239059" y="36576"/>
                      </a:lnTo>
                      <a:lnTo>
                        <a:pt x="184195" y="243840"/>
                      </a:lnTo>
                      <a:lnTo>
                        <a:pt x="99613" y="231267"/>
                      </a:lnTo>
                      <a:close/>
                    </a:path>
                  </a:pathLst>
                </a:custGeom>
                <a:solidFill>
                  <a:srgbClr val="FBE2C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solidFill>
                        <a:srgbClr val="F07C8D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138" name="자유형 54">
                  <a:extLst>
                    <a:ext uri="{FF2B5EF4-FFF2-40B4-BE49-F238E27FC236}">
                      <a16:creationId xmlns:a16="http://schemas.microsoft.com/office/drawing/2014/main" id="{1918B3AE-26C4-0D50-5AAF-26741B9A64E6}"/>
                    </a:ext>
                  </a:extLst>
                </p:cNvPr>
                <p:cNvSpPr/>
                <p:nvPr/>
              </p:nvSpPr>
              <p:spPr>
                <a:xfrm>
                  <a:off x="7768487" y="4800417"/>
                  <a:ext cx="481583" cy="1506854"/>
                </a:xfrm>
                <a:custGeom>
                  <a:avLst/>
                  <a:gdLst>
                    <a:gd name="connsiteX0" fmla="*/ 164592 w 481584"/>
                    <a:gd name="connsiteY0" fmla="*/ 0 h 1524000"/>
                    <a:gd name="connsiteX1" fmla="*/ 85344 w 481584"/>
                    <a:gd name="connsiteY1" fmla="*/ 207264 h 1524000"/>
                    <a:gd name="connsiteX2" fmla="*/ 0 w 481584"/>
                    <a:gd name="connsiteY2" fmla="*/ 1505712 h 1524000"/>
                    <a:gd name="connsiteX3" fmla="*/ 134112 w 481584"/>
                    <a:gd name="connsiteY3" fmla="*/ 1511808 h 1524000"/>
                    <a:gd name="connsiteX4" fmla="*/ 262128 w 481584"/>
                    <a:gd name="connsiteY4" fmla="*/ 469392 h 1524000"/>
                    <a:gd name="connsiteX5" fmla="*/ 377952 w 481584"/>
                    <a:gd name="connsiteY5" fmla="*/ 1524000 h 1524000"/>
                    <a:gd name="connsiteX6" fmla="*/ 481584 w 481584"/>
                    <a:gd name="connsiteY6" fmla="*/ 1524000 h 1524000"/>
                    <a:gd name="connsiteX7" fmla="*/ 445008 w 481584"/>
                    <a:gd name="connsiteY7" fmla="*/ 359664 h 1524000"/>
                    <a:gd name="connsiteX8" fmla="*/ 469392 w 481584"/>
                    <a:gd name="connsiteY8" fmla="*/ 60960 h 1524000"/>
                    <a:gd name="connsiteX9" fmla="*/ 164592 w 481584"/>
                    <a:gd name="connsiteY9" fmla="*/ 0 h 1524000"/>
                    <a:gd name="connsiteX0" fmla="*/ 164592 w 481584"/>
                    <a:gd name="connsiteY0" fmla="*/ 0 h 1524000"/>
                    <a:gd name="connsiteX1" fmla="*/ 85344 w 481584"/>
                    <a:gd name="connsiteY1" fmla="*/ 207264 h 1524000"/>
                    <a:gd name="connsiteX2" fmla="*/ 0 w 481584"/>
                    <a:gd name="connsiteY2" fmla="*/ 1505712 h 1524000"/>
                    <a:gd name="connsiteX3" fmla="*/ 134112 w 481584"/>
                    <a:gd name="connsiteY3" fmla="*/ 1511808 h 1524000"/>
                    <a:gd name="connsiteX4" fmla="*/ 262128 w 481584"/>
                    <a:gd name="connsiteY4" fmla="*/ 469392 h 1524000"/>
                    <a:gd name="connsiteX5" fmla="*/ 377952 w 481584"/>
                    <a:gd name="connsiteY5" fmla="*/ 1524000 h 1524000"/>
                    <a:gd name="connsiteX6" fmla="*/ 481584 w 481584"/>
                    <a:gd name="connsiteY6" fmla="*/ 1524000 h 1524000"/>
                    <a:gd name="connsiteX7" fmla="*/ 445008 w 481584"/>
                    <a:gd name="connsiteY7" fmla="*/ 359664 h 1524000"/>
                    <a:gd name="connsiteX8" fmla="*/ 461772 w 481584"/>
                    <a:gd name="connsiteY8" fmla="*/ 47625 h 1524000"/>
                    <a:gd name="connsiteX9" fmla="*/ 164592 w 481584"/>
                    <a:gd name="connsiteY9" fmla="*/ 0 h 1524000"/>
                    <a:gd name="connsiteX0" fmla="*/ 153162 w 481584"/>
                    <a:gd name="connsiteY0" fmla="*/ 0 h 1506855"/>
                    <a:gd name="connsiteX1" fmla="*/ 85344 w 481584"/>
                    <a:gd name="connsiteY1" fmla="*/ 190119 h 1506855"/>
                    <a:gd name="connsiteX2" fmla="*/ 0 w 481584"/>
                    <a:gd name="connsiteY2" fmla="*/ 1488567 h 1506855"/>
                    <a:gd name="connsiteX3" fmla="*/ 134112 w 481584"/>
                    <a:gd name="connsiteY3" fmla="*/ 1494663 h 1506855"/>
                    <a:gd name="connsiteX4" fmla="*/ 262128 w 481584"/>
                    <a:gd name="connsiteY4" fmla="*/ 452247 h 1506855"/>
                    <a:gd name="connsiteX5" fmla="*/ 377952 w 481584"/>
                    <a:gd name="connsiteY5" fmla="*/ 1506855 h 1506855"/>
                    <a:gd name="connsiteX6" fmla="*/ 481584 w 481584"/>
                    <a:gd name="connsiteY6" fmla="*/ 1506855 h 1506855"/>
                    <a:gd name="connsiteX7" fmla="*/ 445008 w 481584"/>
                    <a:gd name="connsiteY7" fmla="*/ 342519 h 1506855"/>
                    <a:gd name="connsiteX8" fmla="*/ 461772 w 481584"/>
                    <a:gd name="connsiteY8" fmla="*/ 30480 h 1506855"/>
                    <a:gd name="connsiteX9" fmla="*/ 153162 w 481584"/>
                    <a:gd name="connsiteY9" fmla="*/ 0 h 1506855"/>
                    <a:gd name="connsiteX0" fmla="*/ 153162 w 481584"/>
                    <a:gd name="connsiteY0" fmla="*/ 0 h 1506855"/>
                    <a:gd name="connsiteX1" fmla="*/ 94869 w 481584"/>
                    <a:gd name="connsiteY1" fmla="*/ 117729 h 1506855"/>
                    <a:gd name="connsiteX2" fmla="*/ 0 w 481584"/>
                    <a:gd name="connsiteY2" fmla="*/ 1488567 h 1506855"/>
                    <a:gd name="connsiteX3" fmla="*/ 134112 w 481584"/>
                    <a:gd name="connsiteY3" fmla="*/ 1494663 h 1506855"/>
                    <a:gd name="connsiteX4" fmla="*/ 262128 w 481584"/>
                    <a:gd name="connsiteY4" fmla="*/ 452247 h 1506855"/>
                    <a:gd name="connsiteX5" fmla="*/ 377952 w 481584"/>
                    <a:gd name="connsiteY5" fmla="*/ 1506855 h 1506855"/>
                    <a:gd name="connsiteX6" fmla="*/ 481584 w 481584"/>
                    <a:gd name="connsiteY6" fmla="*/ 1506855 h 1506855"/>
                    <a:gd name="connsiteX7" fmla="*/ 445008 w 481584"/>
                    <a:gd name="connsiteY7" fmla="*/ 342519 h 1506855"/>
                    <a:gd name="connsiteX8" fmla="*/ 461772 w 481584"/>
                    <a:gd name="connsiteY8" fmla="*/ 30480 h 1506855"/>
                    <a:gd name="connsiteX9" fmla="*/ 153162 w 481584"/>
                    <a:gd name="connsiteY9" fmla="*/ 0 h 1506855"/>
                    <a:gd name="connsiteX0" fmla="*/ 153162 w 481584"/>
                    <a:gd name="connsiteY0" fmla="*/ 0 h 1506855"/>
                    <a:gd name="connsiteX1" fmla="*/ 112014 w 481584"/>
                    <a:gd name="connsiteY1" fmla="*/ 112014 h 1506855"/>
                    <a:gd name="connsiteX2" fmla="*/ 0 w 481584"/>
                    <a:gd name="connsiteY2" fmla="*/ 1488567 h 1506855"/>
                    <a:gd name="connsiteX3" fmla="*/ 134112 w 481584"/>
                    <a:gd name="connsiteY3" fmla="*/ 1494663 h 1506855"/>
                    <a:gd name="connsiteX4" fmla="*/ 262128 w 481584"/>
                    <a:gd name="connsiteY4" fmla="*/ 452247 h 1506855"/>
                    <a:gd name="connsiteX5" fmla="*/ 377952 w 481584"/>
                    <a:gd name="connsiteY5" fmla="*/ 1506855 h 1506855"/>
                    <a:gd name="connsiteX6" fmla="*/ 481584 w 481584"/>
                    <a:gd name="connsiteY6" fmla="*/ 1506855 h 1506855"/>
                    <a:gd name="connsiteX7" fmla="*/ 445008 w 481584"/>
                    <a:gd name="connsiteY7" fmla="*/ 342519 h 1506855"/>
                    <a:gd name="connsiteX8" fmla="*/ 461772 w 481584"/>
                    <a:gd name="connsiteY8" fmla="*/ 30480 h 1506855"/>
                    <a:gd name="connsiteX9" fmla="*/ 153162 w 481584"/>
                    <a:gd name="connsiteY9" fmla="*/ 0 h 1506855"/>
                    <a:gd name="connsiteX0" fmla="*/ 153162 w 481584"/>
                    <a:gd name="connsiteY0" fmla="*/ 0 h 1506855"/>
                    <a:gd name="connsiteX1" fmla="*/ 112014 w 481584"/>
                    <a:gd name="connsiteY1" fmla="*/ 112014 h 1506855"/>
                    <a:gd name="connsiteX2" fmla="*/ 0 w 481584"/>
                    <a:gd name="connsiteY2" fmla="*/ 1488567 h 1506855"/>
                    <a:gd name="connsiteX3" fmla="*/ 134112 w 481584"/>
                    <a:gd name="connsiteY3" fmla="*/ 1494663 h 1506855"/>
                    <a:gd name="connsiteX4" fmla="*/ 274828 w 481584"/>
                    <a:gd name="connsiteY4" fmla="*/ 452247 h 1506855"/>
                    <a:gd name="connsiteX5" fmla="*/ 377952 w 481584"/>
                    <a:gd name="connsiteY5" fmla="*/ 1506855 h 1506855"/>
                    <a:gd name="connsiteX6" fmla="*/ 481584 w 481584"/>
                    <a:gd name="connsiteY6" fmla="*/ 1506855 h 1506855"/>
                    <a:gd name="connsiteX7" fmla="*/ 445008 w 481584"/>
                    <a:gd name="connsiteY7" fmla="*/ 342519 h 1506855"/>
                    <a:gd name="connsiteX8" fmla="*/ 461772 w 481584"/>
                    <a:gd name="connsiteY8" fmla="*/ 30480 h 1506855"/>
                    <a:gd name="connsiteX9" fmla="*/ 153162 w 481584"/>
                    <a:gd name="connsiteY9" fmla="*/ 0 h 1506855"/>
                    <a:gd name="connsiteX0" fmla="*/ 153162 w 481584"/>
                    <a:gd name="connsiteY0" fmla="*/ 0 h 1506855"/>
                    <a:gd name="connsiteX1" fmla="*/ 112014 w 481584"/>
                    <a:gd name="connsiteY1" fmla="*/ 112014 h 1506855"/>
                    <a:gd name="connsiteX2" fmla="*/ 0 w 481584"/>
                    <a:gd name="connsiteY2" fmla="*/ 1488567 h 1506855"/>
                    <a:gd name="connsiteX3" fmla="*/ 134112 w 481584"/>
                    <a:gd name="connsiteY3" fmla="*/ 1494663 h 1506855"/>
                    <a:gd name="connsiteX4" fmla="*/ 274828 w 481584"/>
                    <a:gd name="connsiteY4" fmla="*/ 452247 h 1506855"/>
                    <a:gd name="connsiteX5" fmla="*/ 377952 w 481584"/>
                    <a:gd name="connsiteY5" fmla="*/ 1506855 h 1506855"/>
                    <a:gd name="connsiteX6" fmla="*/ 481584 w 481584"/>
                    <a:gd name="connsiteY6" fmla="*/ 1506855 h 1506855"/>
                    <a:gd name="connsiteX7" fmla="*/ 445008 w 481584"/>
                    <a:gd name="connsiteY7" fmla="*/ 342519 h 1506855"/>
                    <a:gd name="connsiteX8" fmla="*/ 461772 w 481584"/>
                    <a:gd name="connsiteY8" fmla="*/ 30480 h 1506855"/>
                    <a:gd name="connsiteX9" fmla="*/ 153162 w 481584"/>
                    <a:gd name="connsiteY9" fmla="*/ 0 h 1506855"/>
                    <a:gd name="connsiteX0" fmla="*/ 153162 w 481584"/>
                    <a:gd name="connsiteY0" fmla="*/ 0 h 1506855"/>
                    <a:gd name="connsiteX1" fmla="*/ 112014 w 481584"/>
                    <a:gd name="connsiteY1" fmla="*/ 112014 h 1506855"/>
                    <a:gd name="connsiteX2" fmla="*/ 0 w 481584"/>
                    <a:gd name="connsiteY2" fmla="*/ 1488567 h 1506855"/>
                    <a:gd name="connsiteX3" fmla="*/ 134112 w 481584"/>
                    <a:gd name="connsiteY3" fmla="*/ 1494663 h 1506855"/>
                    <a:gd name="connsiteX4" fmla="*/ 274828 w 481584"/>
                    <a:gd name="connsiteY4" fmla="*/ 452247 h 1506855"/>
                    <a:gd name="connsiteX5" fmla="*/ 377952 w 481584"/>
                    <a:gd name="connsiteY5" fmla="*/ 1506855 h 1506855"/>
                    <a:gd name="connsiteX6" fmla="*/ 481584 w 481584"/>
                    <a:gd name="connsiteY6" fmla="*/ 1506855 h 1506855"/>
                    <a:gd name="connsiteX7" fmla="*/ 437388 w 481584"/>
                    <a:gd name="connsiteY7" fmla="*/ 332359 h 1506855"/>
                    <a:gd name="connsiteX8" fmla="*/ 461772 w 481584"/>
                    <a:gd name="connsiteY8" fmla="*/ 30480 h 1506855"/>
                    <a:gd name="connsiteX9" fmla="*/ 153162 w 481584"/>
                    <a:gd name="connsiteY9" fmla="*/ 0 h 1506855"/>
                    <a:gd name="connsiteX0" fmla="*/ 153162 w 481584"/>
                    <a:gd name="connsiteY0" fmla="*/ 0 h 1506855"/>
                    <a:gd name="connsiteX1" fmla="*/ 112014 w 481584"/>
                    <a:gd name="connsiteY1" fmla="*/ 112014 h 1506855"/>
                    <a:gd name="connsiteX2" fmla="*/ 0 w 481584"/>
                    <a:gd name="connsiteY2" fmla="*/ 1488567 h 1506855"/>
                    <a:gd name="connsiteX3" fmla="*/ 134112 w 481584"/>
                    <a:gd name="connsiteY3" fmla="*/ 1494663 h 1506855"/>
                    <a:gd name="connsiteX4" fmla="*/ 274828 w 481584"/>
                    <a:gd name="connsiteY4" fmla="*/ 452247 h 1506855"/>
                    <a:gd name="connsiteX5" fmla="*/ 377952 w 481584"/>
                    <a:gd name="connsiteY5" fmla="*/ 1506855 h 1506855"/>
                    <a:gd name="connsiteX6" fmla="*/ 481584 w 481584"/>
                    <a:gd name="connsiteY6" fmla="*/ 1506855 h 1506855"/>
                    <a:gd name="connsiteX7" fmla="*/ 437388 w 481584"/>
                    <a:gd name="connsiteY7" fmla="*/ 332359 h 1506855"/>
                    <a:gd name="connsiteX8" fmla="*/ 461772 w 481584"/>
                    <a:gd name="connsiteY8" fmla="*/ 30480 h 1506855"/>
                    <a:gd name="connsiteX9" fmla="*/ 153162 w 481584"/>
                    <a:gd name="connsiteY9" fmla="*/ 0 h 1506855"/>
                    <a:gd name="connsiteX0" fmla="*/ 153162 w 481584"/>
                    <a:gd name="connsiteY0" fmla="*/ 0 h 1506855"/>
                    <a:gd name="connsiteX1" fmla="*/ 112014 w 481584"/>
                    <a:gd name="connsiteY1" fmla="*/ 112014 h 1506855"/>
                    <a:gd name="connsiteX2" fmla="*/ 0 w 481584"/>
                    <a:gd name="connsiteY2" fmla="*/ 1488567 h 1506855"/>
                    <a:gd name="connsiteX3" fmla="*/ 134112 w 481584"/>
                    <a:gd name="connsiteY3" fmla="*/ 1494663 h 1506855"/>
                    <a:gd name="connsiteX4" fmla="*/ 274828 w 481584"/>
                    <a:gd name="connsiteY4" fmla="*/ 452247 h 1506855"/>
                    <a:gd name="connsiteX5" fmla="*/ 377952 w 481584"/>
                    <a:gd name="connsiteY5" fmla="*/ 1506855 h 1506855"/>
                    <a:gd name="connsiteX6" fmla="*/ 481584 w 481584"/>
                    <a:gd name="connsiteY6" fmla="*/ 1506855 h 1506855"/>
                    <a:gd name="connsiteX7" fmla="*/ 455168 w 481584"/>
                    <a:gd name="connsiteY7" fmla="*/ 362839 h 1506855"/>
                    <a:gd name="connsiteX8" fmla="*/ 461772 w 481584"/>
                    <a:gd name="connsiteY8" fmla="*/ 30480 h 1506855"/>
                    <a:gd name="connsiteX9" fmla="*/ 153162 w 481584"/>
                    <a:gd name="connsiteY9" fmla="*/ 0 h 1506855"/>
                    <a:gd name="connsiteX0" fmla="*/ 153162 w 481584"/>
                    <a:gd name="connsiteY0" fmla="*/ 0 h 1506855"/>
                    <a:gd name="connsiteX1" fmla="*/ 112014 w 481584"/>
                    <a:gd name="connsiteY1" fmla="*/ 112014 h 1506855"/>
                    <a:gd name="connsiteX2" fmla="*/ 0 w 481584"/>
                    <a:gd name="connsiteY2" fmla="*/ 1488567 h 1506855"/>
                    <a:gd name="connsiteX3" fmla="*/ 134112 w 481584"/>
                    <a:gd name="connsiteY3" fmla="*/ 1494663 h 1506855"/>
                    <a:gd name="connsiteX4" fmla="*/ 274828 w 481584"/>
                    <a:gd name="connsiteY4" fmla="*/ 452247 h 1506855"/>
                    <a:gd name="connsiteX5" fmla="*/ 377952 w 481584"/>
                    <a:gd name="connsiteY5" fmla="*/ 1506855 h 1506855"/>
                    <a:gd name="connsiteX6" fmla="*/ 481584 w 481584"/>
                    <a:gd name="connsiteY6" fmla="*/ 1506855 h 1506855"/>
                    <a:gd name="connsiteX7" fmla="*/ 455168 w 481584"/>
                    <a:gd name="connsiteY7" fmla="*/ 362839 h 1506855"/>
                    <a:gd name="connsiteX8" fmla="*/ 461772 w 481584"/>
                    <a:gd name="connsiteY8" fmla="*/ 30480 h 1506855"/>
                    <a:gd name="connsiteX9" fmla="*/ 153162 w 481584"/>
                    <a:gd name="connsiteY9" fmla="*/ 0 h 1506855"/>
                    <a:gd name="connsiteX0" fmla="*/ 153162 w 481584"/>
                    <a:gd name="connsiteY0" fmla="*/ 0 h 1506855"/>
                    <a:gd name="connsiteX1" fmla="*/ 112014 w 481584"/>
                    <a:gd name="connsiteY1" fmla="*/ 112014 h 1506855"/>
                    <a:gd name="connsiteX2" fmla="*/ 0 w 481584"/>
                    <a:gd name="connsiteY2" fmla="*/ 1488567 h 1506855"/>
                    <a:gd name="connsiteX3" fmla="*/ 134112 w 481584"/>
                    <a:gd name="connsiteY3" fmla="*/ 1494663 h 1506855"/>
                    <a:gd name="connsiteX4" fmla="*/ 274828 w 481584"/>
                    <a:gd name="connsiteY4" fmla="*/ 452247 h 1506855"/>
                    <a:gd name="connsiteX5" fmla="*/ 377952 w 481584"/>
                    <a:gd name="connsiteY5" fmla="*/ 1506855 h 1506855"/>
                    <a:gd name="connsiteX6" fmla="*/ 481584 w 481584"/>
                    <a:gd name="connsiteY6" fmla="*/ 1506855 h 1506855"/>
                    <a:gd name="connsiteX7" fmla="*/ 455168 w 481584"/>
                    <a:gd name="connsiteY7" fmla="*/ 362839 h 1506855"/>
                    <a:gd name="connsiteX8" fmla="*/ 461772 w 481584"/>
                    <a:gd name="connsiteY8" fmla="*/ 30480 h 1506855"/>
                    <a:gd name="connsiteX9" fmla="*/ 153162 w 481584"/>
                    <a:gd name="connsiteY9" fmla="*/ 0 h 1506855"/>
                    <a:gd name="connsiteX0" fmla="*/ 153162 w 481584"/>
                    <a:gd name="connsiteY0" fmla="*/ 0 h 1506855"/>
                    <a:gd name="connsiteX1" fmla="*/ 112014 w 481584"/>
                    <a:gd name="connsiteY1" fmla="*/ 112014 h 1506855"/>
                    <a:gd name="connsiteX2" fmla="*/ 0 w 481584"/>
                    <a:gd name="connsiteY2" fmla="*/ 1488567 h 1506855"/>
                    <a:gd name="connsiteX3" fmla="*/ 134112 w 481584"/>
                    <a:gd name="connsiteY3" fmla="*/ 1494663 h 1506855"/>
                    <a:gd name="connsiteX4" fmla="*/ 274828 w 481584"/>
                    <a:gd name="connsiteY4" fmla="*/ 452247 h 1506855"/>
                    <a:gd name="connsiteX5" fmla="*/ 377952 w 481584"/>
                    <a:gd name="connsiteY5" fmla="*/ 1506855 h 1506855"/>
                    <a:gd name="connsiteX6" fmla="*/ 481584 w 481584"/>
                    <a:gd name="connsiteY6" fmla="*/ 1506855 h 1506855"/>
                    <a:gd name="connsiteX7" fmla="*/ 455168 w 481584"/>
                    <a:gd name="connsiteY7" fmla="*/ 362839 h 1506855"/>
                    <a:gd name="connsiteX8" fmla="*/ 461772 w 481584"/>
                    <a:gd name="connsiteY8" fmla="*/ 30480 h 1506855"/>
                    <a:gd name="connsiteX9" fmla="*/ 153162 w 481584"/>
                    <a:gd name="connsiteY9" fmla="*/ 0 h 1506855"/>
                    <a:gd name="connsiteX0" fmla="*/ 153162 w 481584"/>
                    <a:gd name="connsiteY0" fmla="*/ 0 h 1506855"/>
                    <a:gd name="connsiteX1" fmla="*/ 112014 w 481584"/>
                    <a:gd name="connsiteY1" fmla="*/ 112014 h 1506855"/>
                    <a:gd name="connsiteX2" fmla="*/ 0 w 481584"/>
                    <a:gd name="connsiteY2" fmla="*/ 1488567 h 1506855"/>
                    <a:gd name="connsiteX3" fmla="*/ 134112 w 481584"/>
                    <a:gd name="connsiteY3" fmla="*/ 1494663 h 1506855"/>
                    <a:gd name="connsiteX4" fmla="*/ 274828 w 481584"/>
                    <a:gd name="connsiteY4" fmla="*/ 452247 h 1506855"/>
                    <a:gd name="connsiteX5" fmla="*/ 377952 w 481584"/>
                    <a:gd name="connsiteY5" fmla="*/ 1506855 h 1506855"/>
                    <a:gd name="connsiteX6" fmla="*/ 481584 w 481584"/>
                    <a:gd name="connsiteY6" fmla="*/ 1506855 h 1506855"/>
                    <a:gd name="connsiteX7" fmla="*/ 455168 w 481584"/>
                    <a:gd name="connsiteY7" fmla="*/ 362839 h 1506855"/>
                    <a:gd name="connsiteX8" fmla="*/ 461772 w 481584"/>
                    <a:gd name="connsiteY8" fmla="*/ 30480 h 1506855"/>
                    <a:gd name="connsiteX9" fmla="*/ 153162 w 481584"/>
                    <a:gd name="connsiteY9" fmla="*/ 0 h 1506855"/>
                    <a:gd name="connsiteX0" fmla="*/ 153162 w 481584"/>
                    <a:gd name="connsiteY0" fmla="*/ 0 h 1506855"/>
                    <a:gd name="connsiteX1" fmla="*/ 112014 w 481584"/>
                    <a:gd name="connsiteY1" fmla="*/ 112014 h 1506855"/>
                    <a:gd name="connsiteX2" fmla="*/ 0 w 481584"/>
                    <a:gd name="connsiteY2" fmla="*/ 1488567 h 1506855"/>
                    <a:gd name="connsiteX3" fmla="*/ 134112 w 481584"/>
                    <a:gd name="connsiteY3" fmla="*/ 1494663 h 1506855"/>
                    <a:gd name="connsiteX4" fmla="*/ 274828 w 481584"/>
                    <a:gd name="connsiteY4" fmla="*/ 452247 h 1506855"/>
                    <a:gd name="connsiteX5" fmla="*/ 377952 w 481584"/>
                    <a:gd name="connsiteY5" fmla="*/ 1506855 h 1506855"/>
                    <a:gd name="connsiteX6" fmla="*/ 481584 w 481584"/>
                    <a:gd name="connsiteY6" fmla="*/ 1506855 h 1506855"/>
                    <a:gd name="connsiteX7" fmla="*/ 455168 w 481584"/>
                    <a:gd name="connsiteY7" fmla="*/ 362839 h 1506855"/>
                    <a:gd name="connsiteX8" fmla="*/ 461772 w 481584"/>
                    <a:gd name="connsiteY8" fmla="*/ 30480 h 1506855"/>
                    <a:gd name="connsiteX9" fmla="*/ 153162 w 481584"/>
                    <a:gd name="connsiteY9" fmla="*/ 0 h 1506855"/>
                    <a:gd name="connsiteX0" fmla="*/ 153162 w 481584"/>
                    <a:gd name="connsiteY0" fmla="*/ 0 h 1506855"/>
                    <a:gd name="connsiteX1" fmla="*/ 112014 w 481584"/>
                    <a:gd name="connsiteY1" fmla="*/ 112014 h 1506855"/>
                    <a:gd name="connsiteX2" fmla="*/ 0 w 481584"/>
                    <a:gd name="connsiteY2" fmla="*/ 1488567 h 1506855"/>
                    <a:gd name="connsiteX3" fmla="*/ 134112 w 481584"/>
                    <a:gd name="connsiteY3" fmla="*/ 1494663 h 1506855"/>
                    <a:gd name="connsiteX4" fmla="*/ 274828 w 481584"/>
                    <a:gd name="connsiteY4" fmla="*/ 452247 h 1506855"/>
                    <a:gd name="connsiteX5" fmla="*/ 377952 w 481584"/>
                    <a:gd name="connsiteY5" fmla="*/ 1506855 h 1506855"/>
                    <a:gd name="connsiteX6" fmla="*/ 481584 w 481584"/>
                    <a:gd name="connsiteY6" fmla="*/ 1506855 h 1506855"/>
                    <a:gd name="connsiteX7" fmla="*/ 455168 w 481584"/>
                    <a:gd name="connsiteY7" fmla="*/ 362839 h 1506855"/>
                    <a:gd name="connsiteX8" fmla="*/ 461772 w 481584"/>
                    <a:gd name="connsiteY8" fmla="*/ 30480 h 1506855"/>
                    <a:gd name="connsiteX9" fmla="*/ 153162 w 481584"/>
                    <a:gd name="connsiteY9" fmla="*/ 0 h 1506855"/>
                    <a:gd name="connsiteX0" fmla="*/ 153162 w 481584"/>
                    <a:gd name="connsiteY0" fmla="*/ 0 h 1506855"/>
                    <a:gd name="connsiteX1" fmla="*/ 112014 w 481584"/>
                    <a:gd name="connsiteY1" fmla="*/ 112014 h 1506855"/>
                    <a:gd name="connsiteX2" fmla="*/ 0 w 481584"/>
                    <a:gd name="connsiteY2" fmla="*/ 1488567 h 1506855"/>
                    <a:gd name="connsiteX3" fmla="*/ 134112 w 481584"/>
                    <a:gd name="connsiteY3" fmla="*/ 1494663 h 1506855"/>
                    <a:gd name="connsiteX4" fmla="*/ 274828 w 481584"/>
                    <a:gd name="connsiteY4" fmla="*/ 452247 h 1506855"/>
                    <a:gd name="connsiteX5" fmla="*/ 377952 w 481584"/>
                    <a:gd name="connsiteY5" fmla="*/ 1506855 h 1506855"/>
                    <a:gd name="connsiteX6" fmla="*/ 481584 w 481584"/>
                    <a:gd name="connsiteY6" fmla="*/ 1506855 h 1506855"/>
                    <a:gd name="connsiteX7" fmla="*/ 455168 w 481584"/>
                    <a:gd name="connsiteY7" fmla="*/ 362839 h 1506855"/>
                    <a:gd name="connsiteX8" fmla="*/ 461772 w 481584"/>
                    <a:gd name="connsiteY8" fmla="*/ 30480 h 1506855"/>
                    <a:gd name="connsiteX9" fmla="*/ 153162 w 481584"/>
                    <a:gd name="connsiteY9" fmla="*/ 0 h 1506855"/>
                    <a:gd name="connsiteX0" fmla="*/ 153162 w 481584"/>
                    <a:gd name="connsiteY0" fmla="*/ 0 h 1506855"/>
                    <a:gd name="connsiteX1" fmla="*/ 112014 w 481584"/>
                    <a:gd name="connsiteY1" fmla="*/ 112014 h 1506855"/>
                    <a:gd name="connsiteX2" fmla="*/ 0 w 481584"/>
                    <a:gd name="connsiteY2" fmla="*/ 1488567 h 1506855"/>
                    <a:gd name="connsiteX3" fmla="*/ 134112 w 481584"/>
                    <a:gd name="connsiteY3" fmla="*/ 1494663 h 1506855"/>
                    <a:gd name="connsiteX4" fmla="*/ 254508 w 481584"/>
                    <a:gd name="connsiteY4" fmla="*/ 444627 h 1506855"/>
                    <a:gd name="connsiteX5" fmla="*/ 377952 w 481584"/>
                    <a:gd name="connsiteY5" fmla="*/ 1506855 h 1506855"/>
                    <a:gd name="connsiteX6" fmla="*/ 481584 w 481584"/>
                    <a:gd name="connsiteY6" fmla="*/ 1506855 h 1506855"/>
                    <a:gd name="connsiteX7" fmla="*/ 455168 w 481584"/>
                    <a:gd name="connsiteY7" fmla="*/ 362839 h 1506855"/>
                    <a:gd name="connsiteX8" fmla="*/ 461772 w 481584"/>
                    <a:gd name="connsiteY8" fmla="*/ 30480 h 1506855"/>
                    <a:gd name="connsiteX9" fmla="*/ 153162 w 481584"/>
                    <a:gd name="connsiteY9" fmla="*/ 0 h 1506855"/>
                    <a:gd name="connsiteX0" fmla="*/ 153162 w 481584"/>
                    <a:gd name="connsiteY0" fmla="*/ 0 h 1506855"/>
                    <a:gd name="connsiteX1" fmla="*/ 112014 w 481584"/>
                    <a:gd name="connsiteY1" fmla="*/ 112014 h 1506855"/>
                    <a:gd name="connsiteX2" fmla="*/ 0 w 481584"/>
                    <a:gd name="connsiteY2" fmla="*/ 1488567 h 1506855"/>
                    <a:gd name="connsiteX3" fmla="*/ 134112 w 481584"/>
                    <a:gd name="connsiteY3" fmla="*/ 1494663 h 1506855"/>
                    <a:gd name="connsiteX4" fmla="*/ 267208 w 481584"/>
                    <a:gd name="connsiteY4" fmla="*/ 444627 h 1506855"/>
                    <a:gd name="connsiteX5" fmla="*/ 377952 w 481584"/>
                    <a:gd name="connsiteY5" fmla="*/ 1506855 h 1506855"/>
                    <a:gd name="connsiteX6" fmla="*/ 481584 w 481584"/>
                    <a:gd name="connsiteY6" fmla="*/ 1506855 h 1506855"/>
                    <a:gd name="connsiteX7" fmla="*/ 455168 w 481584"/>
                    <a:gd name="connsiteY7" fmla="*/ 362839 h 1506855"/>
                    <a:gd name="connsiteX8" fmla="*/ 461772 w 481584"/>
                    <a:gd name="connsiteY8" fmla="*/ 30480 h 1506855"/>
                    <a:gd name="connsiteX9" fmla="*/ 153162 w 481584"/>
                    <a:gd name="connsiteY9" fmla="*/ 0 h 1506855"/>
                    <a:gd name="connsiteX0" fmla="*/ 153162 w 481584"/>
                    <a:gd name="connsiteY0" fmla="*/ 0 h 1506855"/>
                    <a:gd name="connsiteX1" fmla="*/ 112014 w 481584"/>
                    <a:gd name="connsiteY1" fmla="*/ 112014 h 1506855"/>
                    <a:gd name="connsiteX2" fmla="*/ 0 w 481584"/>
                    <a:gd name="connsiteY2" fmla="*/ 1503807 h 1506855"/>
                    <a:gd name="connsiteX3" fmla="*/ 134112 w 481584"/>
                    <a:gd name="connsiteY3" fmla="*/ 1494663 h 1506855"/>
                    <a:gd name="connsiteX4" fmla="*/ 267208 w 481584"/>
                    <a:gd name="connsiteY4" fmla="*/ 444627 h 1506855"/>
                    <a:gd name="connsiteX5" fmla="*/ 377952 w 481584"/>
                    <a:gd name="connsiteY5" fmla="*/ 1506855 h 1506855"/>
                    <a:gd name="connsiteX6" fmla="*/ 481584 w 481584"/>
                    <a:gd name="connsiteY6" fmla="*/ 1506855 h 1506855"/>
                    <a:gd name="connsiteX7" fmla="*/ 455168 w 481584"/>
                    <a:gd name="connsiteY7" fmla="*/ 362839 h 1506855"/>
                    <a:gd name="connsiteX8" fmla="*/ 461772 w 481584"/>
                    <a:gd name="connsiteY8" fmla="*/ 30480 h 1506855"/>
                    <a:gd name="connsiteX9" fmla="*/ 153162 w 481584"/>
                    <a:gd name="connsiteY9" fmla="*/ 0 h 1506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81584" h="1506855">
                      <a:moveTo>
                        <a:pt x="153162" y="0"/>
                      </a:moveTo>
                      <a:lnTo>
                        <a:pt x="112014" y="112014"/>
                      </a:lnTo>
                      <a:cubicBezTo>
                        <a:pt x="100076" y="187325"/>
                        <a:pt x="19558" y="628396"/>
                        <a:pt x="0" y="1503807"/>
                      </a:cubicBezTo>
                      <a:lnTo>
                        <a:pt x="134112" y="1494663"/>
                      </a:lnTo>
                      <a:cubicBezTo>
                        <a:pt x="173397" y="969391"/>
                        <a:pt x="220303" y="792099"/>
                        <a:pt x="267208" y="444627"/>
                      </a:cubicBezTo>
                      <a:cubicBezTo>
                        <a:pt x="301583" y="796163"/>
                        <a:pt x="282617" y="990219"/>
                        <a:pt x="377952" y="1506855"/>
                      </a:cubicBezTo>
                      <a:lnTo>
                        <a:pt x="481584" y="1506855"/>
                      </a:lnTo>
                      <a:cubicBezTo>
                        <a:pt x="436372" y="937556"/>
                        <a:pt x="439420" y="792438"/>
                        <a:pt x="455168" y="362839"/>
                      </a:cubicBezTo>
                      <a:cubicBezTo>
                        <a:pt x="501396" y="101346"/>
                        <a:pt x="456184" y="134493"/>
                        <a:pt x="461772" y="30480"/>
                      </a:cubicBezTo>
                      <a:lnTo>
                        <a:pt x="153162" y="0"/>
                      </a:lnTo>
                      <a:close/>
                    </a:path>
                  </a:pathLst>
                </a:custGeom>
                <a:solidFill>
                  <a:srgbClr val="545A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solidFill>
                        <a:srgbClr val="F07C8D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139" name="자유형 55">
                  <a:extLst>
                    <a:ext uri="{FF2B5EF4-FFF2-40B4-BE49-F238E27FC236}">
                      <a16:creationId xmlns:a16="http://schemas.microsoft.com/office/drawing/2014/main" id="{F360F5C7-9D8A-8DB8-6124-0389DB4A9EC1}"/>
                    </a:ext>
                  </a:extLst>
                </p:cNvPr>
                <p:cNvSpPr/>
                <p:nvPr/>
              </p:nvSpPr>
              <p:spPr>
                <a:xfrm rot="18000000">
                  <a:off x="7997915" y="3859964"/>
                  <a:ext cx="275070" cy="240376"/>
                </a:xfrm>
                <a:custGeom>
                  <a:avLst/>
                  <a:gdLst>
                    <a:gd name="connsiteX0" fmla="*/ 306986 w 314692"/>
                    <a:gd name="connsiteY0" fmla="*/ 61450 h 272874"/>
                    <a:gd name="connsiteX1" fmla="*/ 314692 w 314692"/>
                    <a:gd name="connsiteY1" fmla="*/ 100413 h 272874"/>
                    <a:gd name="connsiteX2" fmla="*/ 314652 w 314692"/>
                    <a:gd name="connsiteY2" fmla="*/ 110462 h 272874"/>
                    <a:gd name="connsiteX3" fmla="*/ 281069 w 314692"/>
                    <a:gd name="connsiteY3" fmla="*/ 79257 h 272874"/>
                    <a:gd name="connsiteX4" fmla="*/ 304455 w 314692"/>
                    <a:gd name="connsiteY4" fmla="*/ 214999 h 272874"/>
                    <a:gd name="connsiteX5" fmla="*/ 284831 w 314692"/>
                    <a:gd name="connsiteY5" fmla="*/ 243858 h 272874"/>
                    <a:gd name="connsiteX6" fmla="*/ 213992 w 314692"/>
                    <a:gd name="connsiteY6" fmla="*/ 272874 h 272874"/>
                    <a:gd name="connsiteX7" fmla="*/ 207576 w 314692"/>
                    <a:gd name="connsiteY7" fmla="*/ 271552 h 272874"/>
                    <a:gd name="connsiteX8" fmla="*/ 205789 w 314692"/>
                    <a:gd name="connsiteY8" fmla="*/ 271913 h 272874"/>
                    <a:gd name="connsiteX9" fmla="*/ 67087 w 314692"/>
                    <a:gd name="connsiteY9" fmla="*/ 271912 h 272874"/>
                    <a:gd name="connsiteX10" fmla="*/ 5272 w 314692"/>
                    <a:gd name="connsiteY10" fmla="*/ 230939 h 272874"/>
                    <a:gd name="connsiteX11" fmla="*/ 0 w 314692"/>
                    <a:gd name="connsiteY11" fmla="*/ 204826 h 272874"/>
                    <a:gd name="connsiteX12" fmla="*/ 5272 w 314692"/>
                    <a:gd name="connsiteY12" fmla="*/ 178713 h 272874"/>
                    <a:gd name="connsiteX13" fmla="*/ 40974 w 314692"/>
                    <a:gd name="connsiteY13" fmla="*/ 143011 h 272874"/>
                    <a:gd name="connsiteX14" fmla="*/ 49677 w 314692"/>
                    <a:gd name="connsiteY14" fmla="*/ 141254 h 272874"/>
                    <a:gd name="connsiteX15" fmla="*/ 51913 w 314692"/>
                    <a:gd name="connsiteY15" fmla="*/ 158242 h 272874"/>
                    <a:gd name="connsiteX16" fmla="*/ 98131 w 314692"/>
                    <a:gd name="connsiteY16" fmla="*/ 170626 h 272874"/>
                    <a:gd name="connsiteX17" fmla="*/ 113895 w 314692"/>
                    <a:gd name="connsiteY17" fmla="*/ 150081 h 272874"/>
                    <a:gd name="connsiteX18" fmla="*/ 112270 w 314692"/>
                    <a:gd name="connsiteY18" fmla="*/ 137739 h 272874"/>
                    <a:gd name="connsiteX19" fmla="*/ 114506 w 314692"/>
                    <a:gd name="connsiteY19" fmla="*/ 137739 h 272874"/>
                    <a:gd name="connsiteX20" fmla="*/ 114656 w 314692"/>
                    <a:gd name="connsiteY20" fmla="*/ 99623 h 272874"/>
                    <a:gd name="connsiteX21" fmla="*/ 215069 w 314692"/>
                    <a:gd name="connsiteY21" fmla="*/ 0 h 272874"/>
                    <a:gd name="connsiteX22" fmla="*/ 306986 w 314692"/>
                    <a:gd name="connsiteY22" fmla="*/ 61450 h 272874"/>
                    <a:gd name="connsiteX0" fmla="*/ 306986 w 314692"/>
                    <a:gd name="connsiteY0" fmla="*/ 61450 h 272874"/>
                    <a:gd name="connsiteX1" fmla="*/ 314692 w 314692"/>
                    <a:gd name="connsiteY1" fmla="*/ 100413 h 272874"/>
                    <a:gd name="connsiteX2" fmla="*/ 314652 w 314692"/>
                    <a:gd name="connsiteY2" fmla="*/ 110462 h 272874"/>
                    <a:gd name="connsiteX3" fmla="*/ 281069 w 314692"/>
                    <a:gd name="connsiteY3" fmla="*/ 79257 h 272874"/>
                    <a:gd name="connsiteX4" fmla="*/ 282939 w 314692"/>
                    <a:gd name="connsiteY4" fmla="*/ 212023 h 272874"/>
                    <a:gd name="connsiteX5" fmla="*/ 284831 w 314692"/>
                    <a:gd name="connsiteY5" fmla="*/ 243858 h 272874"/>
                    <a:gd name="connsiteX6" fmla="*/ 213992 w 314692"/>
                    <a:gd name="connsiteY6" fmla="*/ 272874 h 272874"/>
                    <a:gd name="connsiteX7" fmla="*/ 207576 w 314692"/>
                    <a:gd name="connsiteY7" fmla="*/ 271552 h 272874"/>
                    <a:gd name="connsiteX8" fmla="*/ 205789 w 314692"/>
                    <a:gd name="connsiteY8" fmla="*/ 271913 h 272874"/>
                    <a:gd name="connsiteX9" fmla="*/ 67087 w 314692"/>
                    <a:gd name="connsiteY9" fmla="*/ 271912 h 272874"/>
                    <a:gd name="connsiteX10" fmla="*/ 5272 w 314692"/>
                    <a:gd name="connsiteY10" fmla="*/ 230939 h 272874"/>
                    <a:gd name="connsiteX11" fmla="*/ 0 w 314692"/>
                    <a:gd name="connsiteY11" fmla="*/ 204826 h 272874"/>
                    <a:gd name="connsiteX12" fmla="*/ 5272 w 314692"/>
                    <a:gd name="connsiteY12" fmla="*/ 178713 h 272874"/>
                    <a:gd name="connsiteX13" fmla="*/ 40974 w 314692"/>
                    <a:gd name="connsiteY13" fmla="*/ 143011 h 272874"/>
                    <a:gd name="connsiteX14" fmla="*/ 49677 w 314692"/>
                    <a:gd name="connsiteY14" fmla="*/ 141254 h 272874"/>
                    <a:gd name="connsiteX15" fmla="*/ 51913 w 314692"/>
                    <a:gd name="connsiteY15" fmla="*/ 158242 h 272874"/>
                    <a:gd name="connsiteX16" fmla="*/ 98131 w 314692"/>
                    <a:gd name="connsiteY16" fmla="*/ 170626 h 272874"/>
                    <a:gd name="connsiteX17" fmla="*/ 113895 w 314692"/>
                    <a:gd name="connsiteY17" fmla="*/ 150081 h 272874"/>
                    <a:gd name="connsiteX18" fmla="*/ 112270 w 314692"/>
                    <a:gd name="connsiteY18" fmla="*/ 137739 h 272874"/>
                    <a:gd name="connsiteX19" fmla="*/ 114506 w 314692"/>
                    <a:gd name="connsiteY19" fmla="*/ 137739 h 272874"/>
                    <a:gd name="connsiteX20" fmla="*/ 114656 w 314692"/>
                    <a:gd name="connsiteY20" fmla="*/ 99623 h 272874"/>
                    <a:gd name="connsiteX21" fmla="*/ 215069 w 314692"/>
                    <a:gd name="connsiteY21" fmla="*/ 0 h 272874"/>
                    <a:gd name="connsiteX22" fmla="*/ 306986 w 314692"/>
                    <a:gd name="connsiteY22" fmla="*/ 61450 h 272874"/>
                    <a:gd name="connsiteX0" fmla="*/ 306986 w 314692"/>
                    <a:gd name="connsiteY0" fmla="*/ 61450 h 272874"/>
                    <a:gd name="connsiteX1" fmla="*/ 314692 w 314692"/>
                    <a:gd name="connsiteY1" fmla="*/ 100413 h 272874"/>
                    <a:gd name="connsiteX2" fmla="*/ 314652 w 314692"/>
                    <a:gd name="connsiteY2" fmla="*/ 110462 h 272874"/>
                    <a:gd name="connsiteX3" fmla="*/ 281069 w 314692"/>
                    <a:gd name="connsiteY3" fmla="*/ 79257 h 272874"/>
                    <a:gd name="connsiteX4" fmla="*/ 282939 w 314692"/>
                    <a:gd name="connsiteY4" fmla="*/ 212023 h 272874"/>
                    <a:gd name="connsiteX5" fmla="*/ 213992 w 314692"/>
                    <a:gd name="connsiteY5" fmla="*/ 272874 h 272874"/>
                    <a:gd name="connsiteX6" fmla="*/ 207576 w 314692"/>
                    <a:gd name="connsiteY6" fmla="*/ 271552 h 272874"/>
                    <a:gd name="connsiteX7" fmla="*/ 205789 w 314692"/>
                    <a:gd name="connsiteY7" fmla="*/ 271913 h 272874"/>
                    <a:gd name="connsiteX8" fmla="*/ 67087 w 314692"/>
                    <a:gd name="connsiteY8" fmla="*/ 271912 h 272874"/>
                    <a:gd name="connsiteX9" fmla="*/ 5272 w 314692"/>
                    <a:gd name="connsiteY9" fmla="*/ 230939 h 272874"/>
                    <a:gd name="connsiteX10" fmla="*/ 0 w 314692"/>
                    <a:gd name="connsiteY10" fmla="*/ 204826 h 272874"/>
                    <a:gd name="connsiteX11" fmla="*/ 5272 w 314692"/>
                    <a:gd name="connsiteY11" fmla="*/ 178713 h 272874"/>
                    <a:gd name="connsiteX12" fmla="*/ 40974 w 314692"/>
                    <a:gd name="connsiteY12" fmla="*/ 143011 h 272874"/>
                    <a:gd name="connsiteX13" fmla="*/ 49677 w 314692"/>
                    <a:gd name="connsiteY13" fmla="*/ 141254 h 272874"/>
                    <a:gd name="connsiteX14" fmla="*/ 51913 w 314692"/>
                    <a:gd name="connsiteY14" fmla="*/ 158242 h 272874"/>
                    <a:gd name="connsiteX15" fmla="*/ 98131 w 314692"/>
                    <a:gd name="connsiteY15" fmla="*/ 170626 h 272874"/>
                    <a:gd name="connsiteX16" fmla="*/ 113895 w 314692"/>
                    <a:gd name="connsiteY16" fmla="*/ 150081 h 272874"/>
                    <a:gd name="connsiteX17" fmla="*/ 112270 w 314692"/>
                    <a:gd name="connsiteY17" fmla="*/ 137739 h 272874"/>
                    <a:gd name="connsiteX18" fmla="*/ 114506 w 314692"/>
                    <a:gd name="connsiteY18" fmla="*/ 137739 h 272874"/>
                    <a:gd name="connsiteX19" fmla="*/ 114656 w 314692"/>
                    <a:gd name="connsiteY19" fmla="*/ 99623 h 272874"/>
                    <a:gd name="connsiteX20" fmla="*/ 215069 w 314692"/>
                    <a:gd name="connsiteY20" fmla="*/ 0 h 272874"/>
                    <a:gd name="connsiteX21" fmla="*/ 306986 w 314692"/>
                    <a:gd name="connsiteY21" fmla="*/ 61450 h 272874"/>
                    <a:gd name="connsiteX0" fmla="*/ 306986 w 314692"/>
                    <a:gd name="connsiteY0" fmla="*/ 61450 h 272874"/>
                    <a:gd name="connsiteX1" fmla="*/ 314692 w 314692"/>
                    <a:gd name="connsiteY1" fmla="*/ 100413 h 272874"/>
                    <a:gd name="connsiteX2" fmla="*/ 314652 w 314692"/>
                    <a:gd name="connsiteY2" fmla="*/ 110462 h 272874"/>
                    <a:gd name="connsiteX3" fmla="*/ 281069 w 314692"/>
                    <a:gd name="connsiteY3" fmla="*/ 79257 h 272874"/>
                    <a:gd name="connsiteX4" fmla="*/ 272530 w 314692"/>
                    <a:gd name="connsiteY4" fmla="*/ 209234 h 272874"/>
                    <a:gd name="connsiteX5" fmla="*/ 213992 w 314692"/>
                    <a:gd name="connsiteY5" fmla="*/ 272874 h 272874"/>
                    <a:gd name="connsiteX6" fmla="*/ 207576 w 314692"/>
                    <a:gd name="connsiteY6" fmla="*/ 271552 h 272874"/>
                    <a:gd name="connsiteX7" fmla="*/ 205789 w 314692"/>
                    <a:gd name="connsiteY7" fmla="*/ 271913 h 272874"/>
                    <a:gd name="connsiteX8" fmla="*/ 67087 w 314692"/>
                    <a:gd name="connsiteY8" fmla="*/ 271912 h 272874"/>
                    <a:gd name="connsiteX9" fmla="*/ 5272 w 314692"/>
                    <a:gd name="connsiteY9" fmla="*/ 230939 h 272874"/>
                    <a:gd name="connsiteX10" fmla="*/ 0 w 314692"/>
                    <a:gd name="connsiteY10" fmla="*/ 204826 h 272874"/>
                    <a:gd name="connsiteX11" fmla="*/ 5272 w 314692"/>
                    <a:gd name="connsiteY11" fmla="*/ 178713 h 272874"/>
                    <a:gd name="connsiteX12" fmla="*/ 40974 w 314692"/>
                    <a:gd name="connsiteY12" fmla="*/ 143011 h 272874"/>
                    <a:gd name="connsiteX13" fmla="*/ 49677 w 314692"/>
                    <a:gd name="connsiteY13" fmla="*/ 141254 h 272874"/>
                    <a:gd name="connsiteX14" fmla="*/ 51913 w 314692"/>
                    <a:gd name="connsiteY14" fmla="*/ 158242 h 272874"/>
                    <a:gd name="connsiteX15" fmla="*/ 98131 w 314692"/>
                    <a:gd name="connsiteY15" fmla="*/ 170626 h 272874"/>
                    <a:gd name="connsiteX16" fmla="*/ 113895 w 314692"/>
                    <a:gd name="connsiteY16" fmla="*/ 150081 h 272874"/>
                    <a:gd name="connsiteX17" fmla="*/ 112270 w 314692"/>
                    <a:gd name="connsiteY17" fmla="*/ 137739 h 272874"/>
                    <a:gd name="connsiteX18" fmla="*/ 114506 w 314692"/>
                    <a:gd name="connsiteY18" fmla="*/ 137739 h 272874"/>
                    <a:gd name="connsiteX19" fmla="*/ 114656 w 314692"/>
                    <a:gd name="connsiteY19" fmla="*/ 99623 h 272874"/>
                    <a:gd name="connsiteX20" fmla="*/ 215069 w 314692"/>
                    <a:gd name="connsiteY20" fmla="*/ 0 h 272874"/>
                    <a:gd name="connsiteX21" fmla="*/ 306986 w 314692"/>
                    <a:gd name="connsiteY21" fmla="*/ 61450 h 272874"/>
                    <a:gd name="connsiteX0" fmla="*/ 306986 w 314692"/>
                    <a:gd name="connsiteY0" fmla="*/ 61450 h 272874"/>
                    <a:gd name="connsiteX1" fmla="*/ 314692 w 314692"/>
                    <a:gd name="connsiteY1" fmla="*/ 100413 h 272874"/>
                    <a:gd name="connsiteX2" fmla="*/ 314652 w 314692"/>
                    <a:gd name="connsiteY2" fmla="*/ 110462 h 272874"/>
                    <a:gd name="connsiteX3" fmla="*/ 281069 w 314692"/>
                    <a:gd name="connsiteY3" fmla="*/ 79257 h 272874"/>
                    <a:gd name="connsiteX4" fmla="*/ 272530 w 314692"/>
                    <a:gd name="connsiteY4" fmla="*/ 209234 h 272874"/>
                    <a:gd name="connsiteX5" fmla="*/ 213992 w 314692"/>
                    <a:gd name="connsiteY5" fmla="*/ 272874 h 272874"/>
                    <a:gd name="connsiteX6" fmla="*/ 207576 w 314692"/>
                    <a:gd name="connsiteY6" fmla="*/ 271552 h 272874"/>
                    <a:gd name="connsiteX7" fmla="*/ 205789 w 314692"/>
                    <a:gd name="connsiteY7" fmla="*/ 271913 h 272874"/>
                    <a:gd name="connsiteX8" fmla="*/ 67087 w 314692"/>
                    <a:gd name="connsiteY8" fmla="*/ 271912 h 272874"/>
                    <a:gd name="connsiteX9" fmla="*/ 5272 w 314692"/>
                    <a:gd name="connsiteY9" fmla="*/ 230939 h 272874"/>
                    <a:gd name="connsiteX10" fmla="*/ 0 w 314692"/>
                    <a:gd name="connsiteY10" fmla="*/ 204826 h 272874"/>
                    <a:gd name="connsiteX11" fmla="*/ 5272 w 314692"/>
                    <a:gd name="connsiteY11" fmla="*/ 178713 h 272874"/>
                    <a:gd name="connsiteX12" fmla="*/ 40974 w 314692"/>
                    <a:gd name="connsiteY12" fmla="*/ 143011 h 272874"/>
                    <a:gd name="connsiteX13" fmla="*/ 49677 w 314692"/>
                    <a:gd name="connsiteY13" fmla="*/ 141254 h 272874"/>
                    <a:gd name="connsiteX14" fmla="*/ 51913 w 314692"/>
                    <a:gd name="connsiteY14" fmla="*/ 158242 h 272874"/>
                    <a:gd name="connsiteX15" fmla="*/ 98131 w 314692"/>
                    <a:gd name="connsiteY15" fmla="*/ 170626 h 272874"/>
                    <a:gd name="connsiteX16" fmla="*/ 113895 w 314692"/>
                    <a:gd name="connsiteY16" fmla="*/ 150081 h 272874"/>
                    <a:gd name="connsiteX17" fmla="*/ 112270 w 314692"/>
                    <a:gd name="connsiteY17" fmla="*/ 137739 h 272874"/>
                    <a:gd name="connsiteX18" fmla="*/ 114506 w 314692"/>
                    <a:gd name="connsiteY18" fmla="*/ 137739 h 272874"/>
                    <a:gd name="connsiteX19" fmla="*/ 114656 w 314692"/>
                    <a:gd name="connsiteY19" fmla="*/ 99623 h 272874"/>
                    <a:gd name="connsiteX20" fmla="*/ 215069 w 314692"/>
                    <a:gd name="connsiteY20" fmla="*/ 0 h 272874"/>
                    <a:gd name="connsiteX21" fmla="*/ 306986 w 314692"/>
                    <a:gd name="connsiteY21" fmla="*/ 61450 h 272874"/>
                    <a:gd name="connsiteX0" fmla="*/ 306986 w 314692"/>
                    <a:gd name="connsiteY0" fmla="*/ 61451 h 272875"/>
                    <a:gd name="connsiteX1" fmla="*/ 314692 w 314692"/>
                    <a:gd name="connsiteY1" fmla="*/ 100414 h 272875"/>
                    <a:gd name="connsiteX2" fmla="*/ 314652 w 314692"/>
                    <a:gd name="connsiteY2" fmla="*/ 110463 h 272875"/>
                    <a:gd name="connsiteX3" fmla="*/ 281069 w 314692"/>
                    <a:gd name="connsiteY3" fmla="*/ 79258 h 272875"/>
                    <a:gd name="connsiteX4" fmla="*/ 272530 w 314692"/>
                    <a:gd name="connsiteY4" fmla="*/ 209235 h 272875"/>
                    <a:gd name="connsiteX5" fmla="*/ 213992 w 314692"/>
                    <a:gd name="connsiteY5" fmla="*/ 272875 h 272875"/>
                    <a:gd name="connsiteX6" fmla="*/ 207576 w 314692"/>
                    <a:gd name="connsiteY6" fmla="*/ 271553 h 272875"/>
                    <a:gd name="connsiteX7" fmla="*/ 205789 w 314692"/>
                    <a:gd name="connsiteY7" fmla="*/ 271914 h 272875"/>
                    <a:gd name="connsiteX8" fmla="*/ 67087 w 314692"/>
                    <a:gd name="connsiteY8" fmla="*/ 271913 h 272875"/>
                    <a:gd name="connsiteX9" fmla="*/ 5272 w 314692"/>
                    <a:gd name="connsiteY9" fmla="*/ 230940 h 272875"/>
                    <a:gd name="connsiteX10" fmla="*/ 0 w 314692"/>
                    <a:gd name="connsiteY10" fmla="*/ 204827 h 272875"/>
                    <a:gd name="connsiteX11" fmla="*/ 5272 w 314692"/>
                    <a:gd name="connsiteY11" fmla="*/ 178714 h 272875"/>
                    <a:gd name="connsiteX12" fmla="*/ 40974 w 314692"/>
                    <a:gd name="connsiteY12" fmla="*/ 143012 h 272875"/>
                    <a:gd name="connsiteX13" fmla="*/ 49677 w 314692"/>
                    <a:gd name="connsiteY13" fmla="*/ 141255 h 272875"/>
                    <a:gd name="connsiteX14" fmla="*/ 51913 w 314692"/>
                    <a:gd name="connsiteY14" fmla="*/ 158243 h 272875"/>
                    <a:gd name="connsiteX15" fmla="*/ 98131 w 314692"/>
                    <a:gd name="connsiteY15" fmla="*/ 170627 h 272875"/>
                    <a:gd name="connsiteX16" fmla="*/ 113895 w 314692"/>
                    <a:gd name="connsiteY16" fmla="*/ 150082 h 272875"/>
                    <a:gd name="connsiteX17" fmla="*/ 112270 w 314692"/>
                    <a:gd name="connsiteY17" fmla="*/ 137740 h 272875"/>
                    <a:gd name="connsiteX18" fmla="*/ 114506 w 314692"/>
                    <a:gd name="connsiteY18" fmla="*/ 137740 h 272875"/>
                    <a:gd name="connsiteX19" fmla="*/ 132804 w 314692"/>
                    <a:gd name="connsiteY19" fmla="*/ 89146 h 272875"/>
                    <a:gd name="connsiteX20" fmla="*/ 215069 w 314692"/>
                    <a:gd name="connsiteY20" fmla="*/ 1 h 272875"/>
                    <a:gd name="connsiteX21" fmla="*/ 306986 w 314692"/>
                    <a:gd name="connsiteY21" fmla="*/ 61451 h 272875"/>
                    <a:gd name="connsiteX0" fmla="*/ 306986 w 314692"/>
                    <a:gd name="connsiteY0" fmla="*/ 61451 h 272875"/>
                    <a:gd name="connsiteX1" fmla="*/ 314692 w 314692"/>
                    <a:gd name="connsiteY1" fmla="*/ 100414 h 272875"/>
                    <a:gd name="connsiteX2" fmla="*/ 314652 w 314692"/>
                    <a:gd name="connsiteY2" fmla="*/ 110463 h 272875"/>
                    <a:gd name="connsiteX3" fmla="*/ 281069 w 314692"/>
                    <a:gd name="connsiteY3" fmla="*/ 79258 h 272875"/>
                    <a:gd name="connsiteX4" fmla="*/ 272530 w 314692"/>
                    <a:gd name="connsiteY4" fmla="*/ 209235 h 272875"/>
                    <a:gd name="connsiteX5" fmla="*/ 213992 w 314692"/>
                    <a:gd name="connsiteY5" fmla="*/ 272875 h 272875"/>
                    <a:gd name="connsiteX6" fmla="*/ 207576 w 314692"/>
                    <a:gd name="connsiteY6" fmla="*/ 271553 h 272875"/>
                    <a:gd name="connsiteX7" fmla="*/ 205789 w 314692"/>
                    <a:gd name="connsiteY7" fmla="*/ 271914 h 272875"/>
                    <a:gd name="connsiteX8" fmla="*/ 67087 w 314692"/>
                    <a:gd name="connsiteY8" fmla="*/ 271913 h 272875"/>
                    <a:gd name="connsiteX9" fmla="*/ 5272 w 314692"/>
                    <a:gd name="connsiteY9" fmla="*/ 230940 h 272875"/>
                    <a:gd name="connsiteX10" fmla="*/ 0 w 314692"/>
                    <a:gd name="connsiteY10" fmla="*/ 204827 h 272875"/>
                    <a:gd name="connsiteX11" fmla="*/ 5272 w 314692"/>
                    <a:gd name="connsiteY11" fmla="*/ 178714 h 272875"/>
                    <a:gd name="connsiteX12" fmla="*/ 40974 w 314692"/>
                    <a:gd name="connsiteY12" fmla="*/ 143012 h 272875"/>
                    <a:gd name="connsiteX13" fmla="*/ 49677 w 314692"/>
                    <a:gd name="connsiteY13" fmla="*/ 141255 h 272875"/>
                    <a:gd name="connsiteX14" fmla="*/ 51913 w 314692"/>
                    <a:gd name="connsiteY14" fmla="*/ 158243 h 272875"/>
                    <a:gd name="connsiteX15" fmla="*/ 98131 w 314692"/>
                    <a:gd name="connsiteY15" fmla="*/ 170627 h 272875"/>
                    <a:gd name="connsiteX16" fmla="*/ 113895 w 314692"/>
                    <a:gd name="connsiteY16" fmla="*/ 150082 h 272875"/>
                    <a:gd name="connsiteX17" fmla="*/ 112270 w 314692"/>
                    <a:gd name="connsiteY17" fmla="*/ 137740 h 272875"/>
                    <a:gd name="connsiteX18" fmla="*/ 132804 w 314692"/>
                    <a:gd name="connsiteY18" fmla="*/ 89146 h 272875"/>
                    <a:gd name="connsiteX19" fmla="*/ 215069 w 314692"/>
                    <a:gd name="connsiteY19" fmla="*/ 1 h 272875"/>
                    <a:gd name="connsiteX20" fmla="*/ 306986 w 314692"/>
                    <a:gd name="connsiteY20" fmla="*/ 61451 h 272875"/>
                    <a:gd name="connsiteX0" fmla="*/ 306986 w 314692"/>
                    <a:gd name="connsiteY0" fmla="*/ 61451 h 272875"/>
                    <a:gd name="connsiteX1" fmla="*/ 314692 w 314692"/>
                    <a:gd name="connsiteY1" fmla="*/ 100414 h 272875"/>
                    <a:gd name="connsiteX2" fmla="*/ 314652 w 314692"/>
                    <a:gd name="connsiteY2" fmla="*/ 110463 h 272875"/>
                    <a:gd name="connsiteX3" fmla="*/ 281069 w 314692"/>
                    <a:gd name="connsiteY3" fmla="*/ 79258 h 272875"/>
                    <a:gd name="connsiteX4" fmla="*/ 272530 w 314692"/>
                    <a:gd name="connsiteY4" fmla="*/ 209235 h 272875"/>
                    <a:gd name="connsiteX5" fmla="*/ 213992 w 314692"/>
                    <a:gd name="connsiteY5" fmla="*/ 272875 h 272875"/>
                    <a:gd name="connsiteX6" fmla="*/ 207576 w 314692"/>
                    <a:gd name="connsiteY6" fmla="*/ 271553 h 272875"/>
                    <a:gd name="connsiteX7" fmla="*/ 205789 w 314692"/>
                    <a:gd name="connsiteY7" fmla="*/ 271914 h 272875"/>
                    <a:gd name="connsiteX8" fmla="*/ 67087 w 314692"/>
                    <a:gd name="connsiteY8" fmla="*/ 271913 h 272875"/>
                    <a:gd name="connsiteX9" fmla="*/ 5272 w 314692"/>
                    <a:gd name="connsiteY9" fmla="*/ 230940 h 272875"/>
                    <a:gd name="connsiteX10" fmla="*/ 0 w 314692"/>
                    <a:gd name="connsiteY10" fmla="*/ 204827 h 272875"/>
                    <a:gd name="connsiteX11" fmla="*/ 5272 w 314692"/>
                    <a:gd name="connsiteY11" fmla="*/ 178714 h 272875"/>
                    <a:gd name="connsiteX12" fmla="*/ 40974 w 314692"/>
                    <a:gd name="connsiteY12" fmla="*/ 143012 h 272875"/>
                    <a:gd name="connsiteX13" fmla="*/ 49677 w 314692"/>
                    <a:gd name="connsiteY13" fmla="*/ 141255 h 272875"/>
                    <a:gd name="connsiteX14" fmla="*/ 51913 w 314692"/>
                    <a:gd name="connsiteY14" fmla="*/ 158243 h 272875"/>
                    <a:gd name="connsiteX15" fmla="*/ 98131 w 314692"/>
                    <a:gd name="connsiteY15" fmla="*/ 170627 h 272875"/>
                    <a:gd name="connsiteX16" fmla="*/ 113895 w 314692"/>
                    <a:gd name="connsiteY16" fmla="*/ 150082 h 272875"/>
                    <a:gd name="connsiteX17" fmla="*/ 131507 w 314692"/>
                    <a:gd name="connsiteY17" fmla="*/ 159629 h 272875"/>
                    <a:gd name="connsiteX18" fmla="*/ 132804 w 314692"/>
                    <a:gd name="connsiteY18" fmla="*/ 89146 h 272875"/>
                    <a:gd name="connsiteX19" fmla="*/ 215069 w 314692"/>
                    <a:gd name="connsiteY19" fmla="*/ 1 h 272875"/>
                    <a:gd name="connsiteX20" fmla="*/ 306986 w 314692"/>
                    <a:gd name="connsiteY20" fmla="*/ 61451 h 272875"/>
                    <a:gd name="connsiteX0" fmla="*/ 306986 w 314692"/>
                    <a:gd name="connsiteY0" fmla="*/ 61451 h 272875"/>
                    <a:gd name="connsiteX1" fmla="*/ 314692 w 314692"/>
                    <a:gd name="connsiteY1" fmla="*/ 100414 h 272875"/>
                    <a:gd name="connsiteX2" fmla="*/ 314652 w 314692"/>
                    <a:gd name="connsiteY2" fmla="*/ 110463 h 272875"/>
                    <a:gd name="connsiteX3" fmla="*/ 281069 w 314692"/>
                    <a:gd name="connsiteY3" fmla="*/ 79258 h 272875"/>
                    <a:gd name="connsiteX4" fmla="*/ 272530 w 314692"/>
                    <a:gd name="connsiteY4" fmla="*/ 209235 h 272875"/>
                    <a:gd name="connsiteX5" fmla="*/ 213992 w 314692"/>
                    <a:gd name="connsiteY5" fmla="*/ 272875 h 272875"/>
                    <a:gd name="connsiteX6" fmla="*/ 207576 w 314692"/>
                    <a:gd name="connsiteY6" fmla="*/ 271553 h 272875"/>
                    <a:gd name="connsiteX7" fmla="*/ 67087 w 314692"/>
                    <a:gd name="connsiteY7" fmla="*/ 271913 h 272875"/>
                    <a:gd name="connsiteX8" fmla="*/ 5272 w 314692"/>
                    <a:gd name="connsiteY8" fmla="*/ 230940 h 272875"/>
                    <a:gd name="connsiteX9" fmla="*/ 0 w 314692"/>
                    <a:gd name="connsiteY9" fmla="*/ 204827 h 272875"/>
                    <a:gd name="connsiteX10" fmla="*/ 5272 w 314692"/>
                    <a:gd name="connsiteY10" fmla="*/ 178714 h 272875"/>
                    <a:gd name="connsiteX11" fmla="*/ 40974 w 314692"/>
                    <a:gd name="connsiteY11" fmla="*/ 143012 h 272875"/>
                    <a:gd name="connsiteX12" fmla="*/ 49677 w 314692"/>
                    <a:gd name="connsiteY12" fmla="*/ 141255 h 272875"/>
                    <a:gd name="connsiteX13" fmla="*/ 51913 w 314692"/>
                    <a:gd name="connsiteY13" fmla="*/ 158243 h 272875"/>
                    <a:gd name="connsiteX14" fmla="*/ 98131 w 314692"/>
                    <a:gd name="connsiteY14" fmla="*/ 170627 h 272875"/>
                    <a:gd name="connsiteX15" fmla="*/ 113895 w 314692"/>
                    <a:gd name="connsiteY15" fmla="*/ 150082 h 272875"/>
                    <a:gd name="connsiteX16" fmla="*/ 131507 w 314692"/>
                    <a:gd name="connsiteY16" fmla="*/ 159629 h 272875"/>
                    <a:gd name="connsiteX17" fmla="*/ 132804 w 314692"/>
                    <a:gd name="connsiteY17" fmla="*/ 89146 h 272875"/>
                    <a:gd name="connsiteX18" fmla="*/ 215069 w 314692"/>
                    <a:gd name="connsiteY18" fmla="*/ 1 h 272875"/>
                    <a:gd name="connsiteX19" fmla="*/ 306986 w 314692"/>
                    <a:gd name="connsiteY19" fmla="*/ 61451 h 272875"/>
                    <a:gd name="connsiteX0" fmla="*/ 306986 w 314692"/>
                    <a:gd name="connsiteY0" fmla="*/ 61451 h 272875"/>
                    <a:gd name="connsiteX1" fmla="*/ 314692 w 314692"/>
                    <a:gd name="connsiteY1" fmla="*/ 100414 h 272875"/>
                    <a:gd name="connsiteX2" fmla="*/ 314652 w 314692"/>
                    <a:gd name="connsiteY2" fmla="*/ 110463 h 272875"/>
                    <a:gd name="connsiteX3" fmla="*/ 281069 w 314692"/>
                    <a:gd name="connsiteY3" fmla="*/ 79258 h 272875"/>
                    <a:gd name="connsiteX4" fmla="*/ 272530 w 314692"/>
                    <a:gd name="connsiteY4" fmla="*/ 209235 h 272875"/>
                    <a:gd name="connsiteX5" fmla="*/ 213992 w 314692"/>
                    <a:gd name="connsiteY5" fmla="*/ 272875 h 272875"/>
                    <a:gd name="connsiteX6" fmla="*/ 181808 w 314692"/>
                    <a:gd name="connsiteY6" fmla="*/ 268833 h 272875"/>
                    <a:gd name="connsiteX7" fmla="*/ 67087 w 314692"/>
                    <a:gd name="connsiteY7" fmla="*/ 271913 h 272875"/>
                    <a:gd name="connsiteX8" fmla="*/ 5272 w 314692"/>
                    <a:gd name="connsiteY8" fmla="*/ 230940 h 272875"/>
                    <a:gd name="connsiteX9" fmla="*/ 0 w 314692"/>
                    <a:gd name="connsiteY9" fmla="*/ 204827 h 272875"/>
                    <a:gd name="connsiteX10" fmla="*/ 5272 w 314692"/>
                    <a:gd name="connsiteY10" fmla="*/ 178714 h 272875"/>
                    <a:gd name="connsiteX11" fmla="*/ 40974 w 314692"/>
                    <a:gd name="connsiteY11" fmla="*/ 143012 h 272875"/>
                    <a:gd name="connsiteX12" fmla="*/ 49677 w 314692"/>
                    <a:gd name="connsiteY12" fmla="*/ 141255 h 272875"/>
                    <a:gd name="connsiteX13" fmla="*/ 51913 w 314692"/>
                    <a:gd name="connsiteY13" fmla="*/ 158243 h 272875"/>
                    <a:gd name="connsiteX14" fmla="*/ 98131 w 314692"/>
                    <a:gd name="connsiteY14" fmla="*/ 170627 h 272875"/>
                    <a:gd name="connsiteX15" fmla="*/ 113895 w 314692"/>
                    <a:gd name="connsiteY15" fmla="*/ 150082 h 272875"/>
                    <a:gd name="connsiteX16" fmla="*/ 131507 w 314692"/>
                    <a:gd name="connsiteY16" fmla="*/ 159629 h 272875"/>
                    <a:gd name="connsiteX17" fmla="*/ 132804 w 314692"/>
                    <a:gd name="connsiteY17" fmla="*/ 89146 h 272875"/>
                    <a:gd name="connsiteX18" fmla="*/ 215069 w 314692"/>
                    <a:gd name="connsiteY18" fmla="*/ 1 h 272875"/>
                    <a:gd name="connsiteX19" fmla="*/ 306986 w 314692"/>
                    <a:gd name="connsiteY19" fmla="*/ 61451 h 272875"/>
                    <a:gd name="connsiteX0" fmla="*/ 306986 w 314692"/>
                    <a:gd name="connsiteY0" fmla="*/ 61451 h 272875"/>
                    <a:gd name="connsiteX1" fmla="*/ 314692 w 314692"/>
                    <a:gd name="connsiteY1" fmla="*/ 100414 h 272875"/>
                    <a:gd name="connsiteX2" fmla="*/ 314652 w 314692"/>
                    <a:gd name="connsiteY2" fmla="*/ 110463 h 272875"/>
                    <a:gd name="connsiteX3" fmla="*/ 281069 w 314692"/>
                    <a:gd name="connsiteY3" fmla="*/ 79258 h 272875"/>
                    <a:gd name="connsiteX4" fmla="*/ 272530 w 314692"/>
                    <a:gd name="connsiteY4" fmla="*/ 209235 h 272875"/>
                    <a:gd name="connsiteX5" fmla="*/ 213992 w 314692"/>
                    <a:gd name="connsiteY5" fmla="*/ 272875 h 272875"/>
                    <a:gd name="connsiteX6" fmla="*/ 67087 w 314692"/>
                    <a:gd name="connsiteY6" fmla="*/ 271913 h 272875"/>
                    <a:gd name="connsiteX7" fmla="*/ 5272 w 314692"/>
                    <a:gd name="connsiteY7" fmla="*/ 230940 h 272875"/>
                    <a:gd name="connsiteX8" fmla="*/ 0 w 314692"/>
                    <a:gd name="connsiteY8" fmla="*/ 204827 h 272875"/>
                    <a:gd name="connsiteX9" fmla="*/ 5272 w 314692"/>
                    <a:gd name="connsiteY9" fmla="*/ 178714 h 272875"/>
                    <a:gd name="connsiteX10" fmla="*/ 40974 w 314692"/>
                    <a:gd name="connsiteY10" fmla="*/ 143012 h 272875"/>
                    <a:gd name="connsiteX11" fmla="*/ 49677 w 314692"/>
                    <a:gd name="connsiteY11" fmla="*/ 141255 h 272875"/>
                    <a:gd name="connsiteX12" fmla="*/ 51913 w 314692"/>
                    <a:gd name="connsiteY12" fmla="*/ 158243 h 272875"/>
                    <a:gd name="connsiteX13" fmla="*/ 98131 w 314692"/>
                    <a:gd name="connsiteY13" fmla="*/ 170627 h 272875"/>
                    <a:gd name="connsiteX14" fmla="*/ 113895 w 314692"/>
                    <a:gd name="connsiteY14" fmla="*/ 150082 h 272875"/>
                    <a:gd name="connsiteX15" fmla="*/ 131507 w 314692"/>
                    <a:gd name="connsiteY15" fmla="*/ 159629 h 272875"/>
                    <a:gd name="connsiteX16" fmla="*/ 132804 w 314692"/>
                    <a:gd name="connsiteY16" fmla="*/ 89146 h 272875"/>
                    <a:gd name="connsiteX17" fmla="*/ 215069 w 314692"/>
                    <a:gd name="connsiteY17" fmla="*/ 1 h 272875"/>
                    <a:gd name="connsiteX18" fmla="*/ 306986 w 314692"/>
                    <a:gd name="connsiteY18" fmla="*/ 61451 h 272875"/>
                    <a:gd name="connsiteX0" fmla="*/ 306986 w 314692"/>
                    <a:gd name="connsiteY0" fmla="*/ 61451 h 277195"/>
                    <a:gd name="connsiteX1" fmla="*/ 314692 w 314692"/>
                    <a:gd name="connsiteY1" fmla="*/ 100414 h 277195"/>
                    <a:gd name="connsiteX2" fmla="*/ 314652 w 314692"/>
                    <a:gd name="connsiteY2" fmla="*/ 110463 h 277195"/>
                    <a:gd name="connsiteX3" fmla="*/ 281069 w 314692"/>
                    <a:gd name="connsiteY3" fmla="*/ 79258 h 277195"/>
                    <a:gd name="connsiteX4" fmla="*/ 272530 w 314692"/>
                    <a:gd name="connsiteY4" fmla="*/ 209235 h 277195"/>
                    <a:gd name="connsiteX5" fmla="*/ 198889 w 314692"/>
                    <a:gd name="connsiteY5" fmla="*/ 277195 h 277195"/>
                    <a:gd name="connsiteX6" fmla="*/ 67087 w 314692"/>
                    <a:gd name="connsiteY6" fmla="*/ 271913 h 277195"/>
                    <a:gd name="connsiteX7" fmla="*/ 5272 w 314692"/>
                    <a:gd name="connsiteY7" fmla="*/ 230940 h 277195"/>
                    <a:gd name="connsiteX8" fmla="*/ 0 w 314692"/>
                    <a:gd name="connsiteY8" fmla="*/ 204827 h 277195"/>
                    <a:gd name="connsiteX9" fmla="*/ 5272 w 314692"/>
                    <a:gd name="connsiteY9" fmla="*/ 178714 h 277195"/>
                    <a:gd name="connsiteX10" fmla="*/ 40974 w 314692"/>
                    <a:gd name="connsiteY10" fmla="*/ 143012 h 277195"/>
                    <a:gd name="connsiteX11" fmla="*/ 49677 w 314692"/>
                    <a:gd name="connsiteY11" fmla="*/ 141255 h 277195"/>
                    <a:gd name="connsiteX12" fmla="*/ 51913 w 314692"/>
                    <a:gd name="connsiteY12" fmla="*/ 158243 h 277195"/>
                    <a:gd name="connsiteX13" fmla="*/ 98131 w 314692"/>
                    <a:gd name="connsiteY13" fmla="*/ 170627 h 277195"/>
                    <a:gd name="connsiteX14" fmla="*/ 113895 w 314692"/>
                    <a:gd name="connsiteY14" fmla="*/ 150082 h 277195"/>
                    <a:gd name="connsiteX15" fmla="*/ 131507 w 314692"/>
                    <a:gd name="connsiteY15" fmla="*/ 159629 h 277195"/>
                    <a:gd name="connsiteX16" fmla="*/ 132804 w 314692"/>
                    <a:gd name="connsiteY16" fmla="*/ 89146 h 277195"/>
                    <a:gd name="connsiteX17" fmla="*/ 215069 w 314692"/>
                    <a:gd name="connsiteY17" fmla="*/ 1 h 277195"/>
                    <a:gd name="connsiteX18" fmla="*/ 306986 w 314692"/>
                    <a:gd name="connsiteY18" fmla="*/ 61451 h 277195"/>
                    <a:gd name="connsiteX0" fmla="*/ 306986 w 314692"/>
                    <a:gd name="connsiteY0" fmla="*/ 61451 h 277195"/>
                    <a:gd name="connsiteX1" fmla="*/ 314692 w 314692"/>
                    <a:gd name="connsiteY1" fmla="*/ 100414 h 277195"/>
                    <a:gd name="connsiteX2" fmla="*/ 314652 w 314692"/>
                    <a:gd name="connsiteY2" fmla="*/ 110463 h 277195"/>
                    <a:gd name="connsiteX3" fmla="*/ 281069 w 314692"/>
                    <a:gd name="connsiteY3" fmla="*/ 79258 h 277195"/>
                    <a:gd name="connsiteX4" fmla="*/ 272462 w 314692"/>
                    <a:gd name="connsiteY4" fmla="*/ 193877 h 277195"/>
                    <a:gd name="connsiteX5" fmla="*/ 198889 w 314692"/>
                    <a:gd name="connsiteY5" fmla="*/ 277195 h 277195"/>
                    <a:gd name="connsiteX6" fmla="*/ 67087 w 314692"/>
                    <a:gd name="connsiteY6" fmla="*/ 271913 h 277195"/>
                    <a:gd name="connsiteX7" fmla="*/ 5272 w 314692"/>
                    <a:gd name="connsiteY7" fmla="*/ 230940 h 277195"/>
                    <a:gd name="connsiteX8" fmla="*/ 0 w 314692"/>
                    <a:gd name="connsiteY8" fmla="*/ 204827 h 277195"/>
                    <a:gd name="connsiteX9" fmla="*/ 5272 w 314692"/>
                    <a:gd name="connsiteY9" fmla="*/ 178714 h 277195"/>
                    <a:gd name="connsiteX10" fmla="*/ 40974 w 314692"/>
                    <a:gd name="connsiteY10" fmla="*/ 143012 h 277195"/>
                    <a:gd name="connsiteX11" fmla="*/ 49677 w 314692"/>
                    <a:gd name="connsiteY11" fmla="*/ 141255 h 277195"/>
                    <a:gd name="connsiteX12" fmla="*/ 51913 w 314692"/>
                    <a:gd name="connsiteY12" fmla="*/ 158243 h 277195"/>
                    <a:gd name="connsiteX13" fmla="*/ 98131 w 314692"/>
                    <a:gd name="connsiteY13" fmla="*/ 170627 h 277195"/>
                    <a:gd name="connsiteX14" fmla="*/ 113895 w 314692"/>
                    <a:gd name="connsiteY14" fmla="*/ 150082 h 277195"/>
                    <a:gd name="connsiteX15" fmla="*/ 131507 w 314692"/>
                    <a:gd name="connsiteY15" fmla="*/ 159629 h 277195"/>
                    <a:gd name="connsiteX16" fmla="*/ 132804 w 314692"/>
                    <a:gd name="connsiteY16" fmla="*/ 89146 h 277195"/>
                    <a:gd name="connsiteX17" fmla="*/ 215069 w 314692"/>
                    <a:gd name="connsiteY17" fmla="*/ 1 h 277195"/>
                    <a:gd name="connsiteX18" fmla="*/ 306986 w 314692"/>
                    <a:gd name="connsiteY18" fmla="*/ 61451 h 277195"/>
                    <a:gd name="connsiteX0" fmla="*/ 306986 w 314692"/>
                    <a:gd name="connsiteY0" fmla="*/ 61451 h 271913"/>
                    <a:gd name="connsiteX1" fmla="*/ 314692 w 314692"/>
                    <a:gd name="connsiteY1" fmla="*/ 100414 h 271913"/>
                    <a:gd name="connsiteX2" fmla="*/ 314652 w 314692"/>
                    <a:gd name="connsiteY2" fmla="*/ 110463 h 271913"/>
                    <a:gd name="connsiteX3" fmla="*/ 281069 w 314692"/>
                    <a:gd name="connsiteY3" fmla="*/ 79258 h 271913"/>
                    <a:gd name="connsiteX4" fmla="*/ 272462 w 314692"/>
                    <a:gd name="connsiteY4" fmla="*/ 193877 h 271913"/>
                    <a:gd name="connsiteX5" fmla="*/ 67087 w 314692"/>
                    <a:gd name="connsiteY5" fmla="*/ 271913 h 271913"/>
                    <a:gd name="connsiteX6" fmla="*/ 5272 w 314692"/>
                    <a:gd name="connsiteY6" fmla="*/ 230940 h 271913"/>
                    <a:gd name="connsiteX7" fmla="*/ 0 w 314692"/>
                    <a:gd name="connsiteY7" fmla="*/ 204827 h 271913"/>
                    <a:gd name="connsiteX8" fmla="*/ 5272 w 314692"/>
                    <a:gd name="connsiteY8" fmla="*/ 178714 h 271913"/>
                    <a:gd name="connsiteX9" fmla="*/ 40974 w 314692"/>
                    <a:gd name="connsiteY9" fmla="*/ 143012 h 271913"/>
                    <a:gd name="connsiteX10" fmla="*/ 49677 w 314692"/>
                    <a:gd name="connsiteY10" fmla="*/ 141255 h 271913"/>
                    <a:gd name="connsiteX11" fmla="*/ 51913 w 314692"/>
                    <a:gd name="connsiteY11" fmla="*/ 158243 h 271913"/>
                    <a:gd name="connsiteX12" fmla="*/ 98131 w 314692"/>
                    <a:gd name="connsiteY12" fmla="*/ 170627 h 271913"/>
                    <a:gd name="connsiteX13" fmla="*/ 113895 w 314692"/>
                    <a:gd name="connsiteY13" fmla="*/ 150082 h 271913"/>
                    <a:gd name="connsiteX14" fmla="*/ 131507 w 314692"/>
                    <a:gd name="connsiteY14" fmla="*/ 159629 h 271913"/>
                    <a:gd name="connsiteX15" fmla="*/ 132804 w 314692"/>
                    <a:gd name="connsiteY15" fmla="*/ 89146 h 271913"/>
                    <a:gd name="connsiteX16" fmla="*/ 215069 w 314692"/>
                    <a:gd name="connsiteY16" fmla="*/ 1 h 271913"/>
                    <a:gd name="connsiteX17" fmla="*/ 306986 w 314692"/>
                    <a:gd name="connsiteY17" fmla="*/ 61451 h 271913"/>
                    <a:gd name="connsiteX0" fmla="*/ 306986 w 314692"/>
                    <a:gd name="connsiteY0" fmla="*/ 61451 h 275859"/>
                    <a:gd name="connsiteX1" fmla="*/ 314692 w 314692"/>
                    <a:gd name="connsiteY1" fmla="*/ 100414 h 275859"/>
                    <a:gd name="connsiteX2" fmla="*/ 314652 w 314692"/>
                    <a:gd name="connsiteY2" fmla="*/ 110463 h 275859"/>
                    <a:gd name="connsiteX3" fmla="*/ 281069 w 314692"/>
                    <a:gd name="connsiteY3" fmla="*/ 79258 h 275859"/>
                    <a:gd name="connsiteX4" fmla="*/ 272462 w 314692"/>
                    <a:gd name="connsiteY4" fmla="*/ 193877 h 275859"/>
                    <a:gd name="connsiteX5" fmla="*/ 67087 w 314692"/>
                    <a:gd name="connsiteY5" fmla="*/ 271913 h 275859"/>
                    <a:gd name="connsiteX6" fmla="*/ 5272 w 314692"/>
                    <a:gd name="connsiteY6" fmla="*/ 230940 h 275859"/>
                    <a:gd name="connsiteX7" fmla="*/ 0 w 314692"/>
                    <a:gd name="connsiteY7" fmla="*/ 204827 h 275859"/>
                    <a:gd name="connsiteX8" fmla="*/ 5272 w 314692"/>
                    <a:gd name="connsiteY8" fmla="*/ 178714 h 275859"/>
                    <a:gd name="connsiteX9" fmla="*/ 40974 w 314692"/>
                    <a:gd name="connsiteY9" fmla="*/ 143012 h 275859"/>
                    <a:gd name="connsiteX10" fmla="*/ 49677 w 314692"/>
                    <a:gd name="connsiteY10" fmla="*/ 141255 h 275859"/>
                    <a:gd name="connsiteX11" fmla="*/ 51913 w 314692"/>
                    <a:gd name="connsiteY11" fmla="*/ 158243 h 275859"/>
                    <a:gd name="connsiteX12" fmla="*/ 98131 w 314692"/>
                    <a:gd name="connsiteY12" fmla="*/ 170627 h 275859"/>
                    <a:gd name="connsiteX13" fmla="*/ 113895 w 314692"/>
                    <a:gd name="connsiteY13" fmla="*/ 150082 h 275859"/>
                    <a:gd name="connsiteX14" fmla="*/ 131507 w 314692"/>
                    <a:gd name="connsiteY14" fmla="*/ 159629 h 275859"/>
                    <a:gd name="connsiteX15" fmla="*/ 132804 w 314692"/>
                    <a:gd name="connsiteY15" fmla="*/ 89146 h 275859"/>
                    <a:gd name="connsiteX16" fmla="*/ 215069 w 314692"/>
                    <a:gd name="connsiteY16" fmla="*/ 1 h 275859"/>
                    <a:gd name="connsiteX17" fmla="*/ 306986 w 314692"/>
                    <a:gd name="connsiteY17" fmla="*/ 61451 h 275859"/>
                    <a:gd name="connsiteX0" fmla="*/ 306986 w 314692"/>
                    <a:gd name="connsiteY0" fmla="*/ 61451 h 275242"/>
                    <a:gd name="connsiteX1" fmla="*/ 314692 w 314692"/>
                    <a:gd name="connsiteY1" fmla="*/ 100414 h 275242"/>
                    <a:gd name="connsiteX2" fmla="*/ 314652 w 314692"/>
                    <a:gd name="connsiteY2" fmla="*/ 110463 h 275242"/>
                    <a:gd name="connsiteX3" fmla="*/ 281069 w 314692"/>
                    <a:gd name="connsiteY3" fmla="*/ 79258 h 275242"/>
                    <a:gd name="connsiteX4" fmla="*/ 272462 w 314692"/>
                    <a:gd name="connsiteY4" fmla="*/ 193877 h 275242"/>
                    <a:gd name="connsiteX5" fmla="*/ 67087 w 314692"/>
                    <a:gd name="connsiteY5" fmla="*/ 271913 h 275242"/>
                    <a:gd name="connsiteX6" fmla="*/ 5272 w 314692"/>
                    <a:gd name="connsiteY6" fmla="*/ 230940 h 275242"/>
                    <a:gd name="connsiteX7" fmla="*/ 0 w 314692"/>
                    <a:gd name="connsiteY7" fmla="*/ 204827 h 275242"/>
                    <a:gd name="connsiteX8" fmla="*/ 5272 w 314692"/>
                    <a:gd name="connsiteY8" fmla="*/ 178714 h 275242"/>
                    <a:gd name="connsiteX9" fmla="*/ 40974 w 314692"/>
                    <a:gd name="connsiteY9" fmla="*/ 143012 h 275242"/>
                    <a:gd name="connsiteX10" fmla="*/ 49677 w 314692"/>
                    <a:gd name="connsiteY10" fmla="*/ 141255 h 275242"/>
                    <a:gd name="connsiteX11" fmla="*/ 51913 w 314692"/>
                    <a:gd name="connsiteY11" fmla="*/ 158243 h 275242"/>
                    <a:gd name="connsiteX12" fmla="*/ 98131 w 314692"/>
                    <a:gd name="connsiteY12" fmla="*/ 170627 h 275242"/>
                    <a:gd name="connsiteX13" fmla="*/ 113895 w 314692"/>
                    <a:gd name="connsiteY13" fmla="*/ 150082 h 275242"/>
                    <a:gd name="connsiteX14" fmla="*/ 131507 w 314692"/>
                    <a:gd name="connsiteY14" fmla="*/ 159629 h 275242"/>
                    <a:gd name="connsiteX15" fmla="*/ 132804 w 314692"/>
                    <a:gd name="connsiteY15" fmla="*/ 89146 h 275242"/>
                    <a:gd name="connsiteX16" fmla="*/ 215069 w 314692"/>
                    <a:gd name="connsiteY16" fmla="*/ 1 h 275242"/>
                    <a:gd name="connsiteX17" fmla="*/ 306986 w 314692"/>
                    <a:gd name="connsiteY17" fmla="*/ 61451 h 275242"/>
                    <a:gd name="connsiteX0" fmla="*/ 306986 w 314692"/>
                    <a:gd name="connsiteY0" fmla="*/ 61451 h 275242"/>
                    <a:gd name="connsiteX1" fmla="*/ 314692 w 314692"/>
                    <a:gd name="connsiteY1" fmla="*/ 100414 h 275242"/>
                    <a:gd name="connsiteX2" fmla="*/ 314652 w 314692"/>
                    <a:gd name="connsiteY2" fmla="*/ 110463 h 275242"/>
                    <a:gd name="connsiteX3" fmla="*/ 281069 w 314692"/>
                    <a:gd name="connsiteY3" fmla="*/ 79258 h 275242"/>
                    <a:gd name="connsiteX4" fmla="*/ 272462 w 314692"/>
                    <a:gd name="connsiteY4" fmla="*/ 193877 h 275242"/>
                    <a:gd name="connsiteX5" fmla="*/ 67087 w 314692"/>
                    <a:gd name="connsiteY5" fmla="*/ 271913 h 275242"/>
                    <a:gd name="connsiteX6" fmla="*/ 5272 w 314692"/>
                    <a:gd name="connsiteY6" fmla="*/ 230940 h 275242"/>
                    <a:gd name="connsiteX7" fmla="*/ 0 w 314692"/>
                    <a:gd name="connsiteY7" fmla="*/ 204827 h 275242"/>
                    <a:gd name="connsiteX8" fmla="*/ 5272 w 314692"/>
                    <a:gd name="connsiteY8" fmla="*/ 178714 h 275242"/>
                    <a:gd name="connsiteX9" fmla="*/ 40974 w 314692"/>
                    <a:gd name="connsiteY9" fmla="*/ 143012 h 275242"/>
                    <a:gd name="connsiteX10" fmla="*/ 49677 w 314692"/>
                    <a:gd name="connsiteY10" fmla="*/ 141255 h 275242"/>
                    <a:gd name="connsiteX11" fmla="*/ 51913 w 314692"/>
                    <a:gd name="connsiteY11" fmla="*/ 158243 h 275242"/>
                    <a:gd name="connsiteX12" fmla="*/ 98131 w 314692"/>
                    <a:gd name="connsiteY12" fmla="*/ 170627 h 275242"/>
                    <a:gd name="connsiteX13" fmla="*/ 113895 w 314692"/>
                    <a:gd name="connsiteY13" fmla="*/ 150082 h 275242"/>
                    <a:gd name="connsiteX14" fmla="*/ 131507 w 314692"/>
                    <a:gd name="connsiteY14" fmla="*/ 159629 h 275242"/>
                    <a:gd name="connsiteX15" fmla="*/ 132804 w 314692"/>
                    <a:gd name="connsiteY15" fmla="*/ 89146 h 275242"/>
                    <a:gd name="connsiteX16" fmla="*/ 215069 w 314692"/>
                    <a:gd name="connsiteY16" fmla="*/ 1 h 275242"/>
                    <a:gd name="connsiteX17" fmla="*/ 306986 w 314692"/>
                    <a:gd name="connsiteY17" fmla="*/ 61451 h 275242"/>
                    <a:gd name="connsiteX0" fmla="*/ 306986 w 314692"/>
                    <a:gd name="connsiteY0" fmla="*/ 61451 h 274998"/>
                    <a:gd name="connsiteX1" fmla="*/ 314692 w 314692"/>
                    <a:gd name="connsiteY1" fmla="*/ 100414 h 274998"/>
                    <a:gd name="connsiteX2" fmla="*/ 314652 w 314692"/>
                    <a:gd name="connsiteY2" fmla="*/ 110463 h 274998"/>
                    <a:gd name="connsiteX3" fmla="*/ 281069 w 314692"/>
                    <a:gd name="connsiteY3" fmla="*/ 79258 h 274998"/>
                    <a:gd name="connsiteX4" fmla="*/ 272462 w 314692"/>
                    <a:gd name="connsiteY4" fmla="*/ 193877 h 274998"/>
                    <a:gd name="connsiteX5" fmla="*/ 67087 w 314692"/>
                    <a:gd name="connsiteY5" fmla="*/ 271913 h 274998"/>
                    <a:gd name="connsiteX6" fmla="*/ 5272 w 314692"/>
                    <a:gd name="connsiteY6" fmla="*/ 230940 h 274998"/>
                    <a:gd name="connsiteX7" fmla="*/ 0 w 314692"/>
                    <a:gd name="connsiteY7" fmla="*/ 204827 h 274998"/>
                    <a:gd name="connsiteX8" fmla="*/ 5272 w 314692"/>
                    <a:gd name="connsiteY8" fmla="*/ 178714 h 274998"/>
                    <a:gd name="connsiteX9" fmla="*/ 40974 w 314692"/>
                    <a:gd name="connsiteY9" fmla="*/ 143012 h 274998"/>
                    <a:gd name="connsiteX10" fmla="*/ 49677 w 314692"/>
                    <a:gd name="connsiteY10" fmla="*/ 141255 h 274998"/>
                    <a:gd name="connsiteX11" fmla="*/ 51913 w 314692"/>
                    <a:gd name="connsiteY11" fmla="*/ 158243 h 274998"/>
                    <a:gd name="connsiteX12" fmla="*/ 98131 w 314692"/>
                    <a:gd name="connsiteY12" fmla="*/ 170627 h 274998"/>
                    <a:gd name="connsiteX13" fmla="*/ 113895 w 314692"/>
                    <a:gd name="connsiteY13" fmla="*/ 150082 h 274998"/>
                    <a:gd name="connsiteX14" fmla="*/ 131507 w 314692"/>
                    <a:gd name="connsiteY14" fmla="*/ 159629 h 274998"/>
                    <a:gd name="connsiteX15" fmla="*/ 132804 w 314692"/>
                    <a:gd name="connsiteY15" fmla="*/ 89146 h 274998"/>
                    <a:gd name="connsiteX16" fmla="*/ 215069 w 314692"/>
                    <a:gd name="connsiteY16" fmla="*/ 1 h 274998"/>
                    <a:gd name="connsiteX17" fmla="*/ 306986 w 314692"/>
                    <a:gd name="connsiteY17" fmla="*/ 61451 h 274998"/>
                    <a:gd name="connsiteX0" fmla="*/ 306986 w 314692"/>
                    <a:gd name="connsiteY0" fmla="*/ 61451 h 274998"/>
                    <a:gd name="connsiteX1" fmla="*/ 314692 w 314692"/>
                    <a:gd name="connsiteY1" fmla="*/ 100414 h 274998"/>
                    <a:gd name="connsiteX2" fmla="*/ 314652 w 314692"/>
                    <a:gd name="connsiteY2" fmla="*/ 110463 h 274998"/>
                    <a:gd name="connsiteX3" fmla="*/ 281069 w 314692"/>
                    <a:gd name="connsiteY3" fmla="*/ 79258 h 274998"/>
                    <a:gd name="connsiteX4" fmla="*/ 272462 w 314692"/>
                    <a:gd name="connsiteY4" fmla="*/ 193877 h 274998"/>
                    <a:gd name="connsiteX5" fmla="*/ 67087 w 314692"/>
                    <a:gd name="connsiteY5" fmla="*/ 271913 h 274998"/>
                    <a:gd name="connsiteX6" fmla="*/ 5272 w 314692"/>
                    <a:gd name="connsiteY6" fmla="*/ 230940 h 274998"/>
                    <a:gd name="connsiteX7" fmla="*/ 0 w 314692"/>
                    <a:gd name="connsiteY7" fmla="*/ 204827 h 274998"/>
                    <a:gd name="connsiteX8" fmla="*/ 5272 w 314692"/>
                    <a:gd name="connsiteY8" fmla="*/ 178714 h 274998"/>
                    <a:gd name="connsiteX9" fmla="*/ 40974 w 314692"/>
                    <a:gd name="connsiteY9" fmla="*/ 143012 h 274998"/>
                    <a:gd name="connsiteX10" fmla="*/ 49677 w 314692"/>
                    <a:gd name="connsiteY10" fmla="*/ 141255 h 274998"/>
                    <a:gd name="connsiteX11" fmla="*/ 51913 w 314692"/>
                    <a:gd name="connsiteY11" fmla="*/ 158243 h 274998"/>
                    <a:gd name="connsiteX12" fmla="*/ 98131 w 314692"/>
                    <a:gd name="connsiteY12" fmla="*/ 170627 h 274998"/>
                    <a:gd name="connsiteX13" fmla="*/ 113895 w 314692"/>
                    <a:gd name="connsiteY13" fmla="*/ 150082 h 274998"/>
                    <a:gd name="connsiteX14" fmla="*/ 132804 w 314692"/>
                    <a:gd name="connsiteY14" fmla="*/ 89146 h 274998"/>
                    <a:gd name="connsiteX15" fmla="*/ 215069 w 314692"/>
                    <a:gd name="connsiteY15" fmla="*/ 1 h 274998"/>
                    <a:gd name="connsiteX16" fmla="*/ 306986 w 314692"/>
                    <a:gd name="connsiteY16" fmla="*/ 61451 h 274998"/>
                    <a:gd name="connsiteX0" fmla="*/ 306986 w 314692"/>
                    <a:gd name="connsiteY0" fmla="*/ 61451 h 274998"/>
                    <a:gd name="connsiteX1" fmla="*/ 314692 w 314692"/>
                    <a:gd name="connsiteY1" fmla="*/ 100414 h 274998"/>
                    <a:gd name="connsiteX2" fmla="*/ 314652 w 314692"/>
                    <a:gd name="connsiteY2" fmla="*/ 110463 h 274998"/>
                    <a:gd name="connsiteX3" fmla="*/ 281069 w 314692"/>
                    <a:gd name="connsiteY3" fmla="*/ 79258 h 274998"/>
                    <a:gd name="connsiteX4" fmla="*/ 272462 w 314692"/>
                    <a:gd name="connsiteY4" fmla="*/ 193877 h 274998"/>
                    <a:gd name="connsiteX5" fmla="*/ 67087 w 314692"/>
                    <a:gd name="connsiteY5" fmla="*/ 271913 h 274998"/>
                    <a:gd name="connsiteX6" fmla="*/ 5272 w 314692"/>
                    <a:gd name="connsiteY6" fmla="*/ 230940 h 274998"/>
                    <a:gd name="connsiteX7" fmla="*/ 0 w 314692"/>
                    <a:gd name="connsiteY7" fmla="*/ 204827 h 274998"/>
                    <a:gd name="connsiteX8" fmla="*/ 40974 w 314692"/>
                    <a:gd name="connsiteY8" fmla="*/ 143012 h 274998"/>
                    <a:gd name="connsiteX9" fmla="*/ 49677 w 314692"/>
                    <a:gd name="connsiteY9" fmla="*/ 141255 h 274998"/>
                    <a:gd name="connsiteX10" fmla="*/ 51913 w 314692"/>
                    <a:gd name="connsiteY10" fmla="*/ 158243 h 274998"/>
                    <a:gd name="connsiteX11" fmla="*/ 98131 w 314692"/>
                    <a:gd name="connsiteY11" fmla="*/ 170627 h 274998"/>
                    <a:gd name="connsiteX12" fmla="*/ 113895 w 314692"/>
                    <a:gd name="connsiteY12" fmla="*/ 150082 h 274998"/>
                    <a:gd name="connsiteX13" fmla="*/ 132804 w 314692"/>
                    <a:gd name="connsiteY13" fmla="*/ 89146 h 274998"/>
                    <a:gd name="connsiteX14" fmla="*/ 215069 w 314692"/>
                    <a:gd name="connsiteY14" fmla="*/ 1 h 274998"/>
                    <a:gd name="connsiteX15" fmla="*/ 306986 w 314692"/>
                    <a:gd name="connsiteY15" fmla="*/ 61451 h 274998"/>
                    <a:gd name="connsiteX0" fmla="*/ 306986 w 314692"/>
                    <a:gd name="connsiteY0" fmla="*/ 61451 h 274998"/>
                    <a:gd name="connsiteX1" fmla="*/ 314692 w 314692"/>
                    <a:gd name="connsiteY1" fmla="*/ 100414 h 274998"/>
                    <a:gd name="connsiteX2" fmla="*/ 314652 w 314692"/>
                    <a:gd name="connsiteY2" fmla="*/ 110463 h 274998"/>
                    <a:gd name="connsiteX3" fmla="*/ 281069 w 314692"/>
                    <a:gd name="connsiteY3" fmla="*/ 79258 h 274998"/>
                    <a:gd name="connsiteX4" fmla="*/ 272462 w 314692"/>
                    <a:gd name="connsiteY4" fmla="*/ 193877 h 274998"/>
                    <a:gd name="connsiteX5" fmla="*/ 67087 w 314692"/>
                    <a:gd name="connsiteY5" fmla="*/ 271913 h 274998"/>
                    <a:gd name="connsiteX6" fmla="*/ 5272 w 314692"/>
                    <a:gd name="connsiteY6" fmla="*/ 230940 h 274998"/>
                    <a:gd name="connsiteX7" fmla="*/ 0 w 314692"/>
                    <a:gd name="connsiteY7" fmla="*/ 204827 h 274998"/>
                    <a:gd name="connsiteX8" fmla="*/ 40974 w 314692"/>
                    <a:gd name="connsiteY8" fmla="*/ 143012 h 274998"/>
                    <a:gd name="connsiteX9" fmla="*/ 49677 w 314692"/>
                    <a:gd name="connsiteY9" fmla="*/ 141255 h 274998"/>
                    <a:gd name="connsiteX10" fmla="*/ 51913 w 314692"/>
                    <a:gd name="connsiteY10" fmla="*/ 158243 h 274998"/>
                    <a:gd name="connsiteX11" fmla="*/ 98131 w 314692"/>
                    <a:gd name="connsiteY11" fmla="*/ 170627 h 274998"/>
                    <a:gd name="connsiteX12" fmla="*/ 113895 w 314692"/>
                    <a:gd name="connsiteY12" fmla="*/ 150082 h 274998"/>
                    <a:gd name="connsiteX13" fmla="*/ 132804 w 314692"/>
                    <a:gd name="connsiteY13" fmla="*/ 89146 h 274998"/>
                    <a:gd name="connsiteX14" fmla="*/ 215069 w 314692"/>
                    <a:gd name="connsiteY14" fmla="*/ 1 h 274998"/>
                    <a:gd name="connsiteX15" fmla="*/ 306986 w 314692"/>
                    <a:gd name="connsiteY15" fmla="*/ 61451 h 274998"/>
                    <a:gd name="connsiteX0" fmla="*/ 306986 w 314692"/>
                    <a:gd name="connsiteY0" fmla="*/ 61451 h 274998"/>
                    <a:gd name="connsiteX1" fmla="*/ 314692 w 314692"/>
                    <a:gd name="connsiteY1" fmla="*/ 100414 h 274998"/>
                    <a:gd name="connsiteX2" fmla="*/ 314652 w 314692"/>
                    <a:gd name="connsiteY2" fmla="*/ 110463 h 274998"/>
                    <a:gd name="connsiteX3" fmla="*/ 281069 w 314692"/>
                    <a:gd name="connsiteY3" fmla="*/ 79258 h 274998"/>
                    <a:gd name="connsiteX4" fmla="*/ 272462 w 314692"/>
                    <a:gd name="connsiteY4" fmla="*/ 193877 h 274998"/>
                    <a:gd name="connsiteX5" fmla="*/ 67087 w 314692"/>
                    <a:gd name="connsiteY5" fmla="*/ 271913 h 274998"/>
                    <a:gd name="connsiteX6" fmla="*/ 5272 w 314692"/>
                    <a:gd name="connsiteY6" fmla="*/ 230940 h 274998"/>
                    <a:gd name="connsiteX7" fmla="*/ 0 w 314692"/>
                    <a:gd name="connsiteY7" fmla="*/ 204827 h 274998"/>
                    <a:gd name="connsiteX8" fmla="*/ 40974 w 314692"/>
                    <a:gd name="connsiteY8" fmla="*/ 143012 h 274998"/>
                    <a:gd name="connsiteX9" fmla="*/ 49677 w 314692"/>
                    <a:gd name="connsiteY9" fmla="*/ 141255 h 274998"/>
                    <a:gd name="connsiteX10" fmla="*/ 51913 w 314692"/>
                    <a:gd name="connsiteY10" fmla="*/ 158243 h 274998"/>
                    <a:gd name="connsiteX11" fmla="*/ 98131 w 314692"/>
                    <a:gd name="connsiteY11" fmla="*/ 170627 h 274998"/>
                    <a:gd name="connsiteX12" fmla="*/ 113895 w 314692"/>
                    <a:gd name="connsiteY12" fmla="*/ 150082 h 274998"/>
                    <a:gd name="connsiteX13" fmla="*/ 132804 w 314692"/>
                    <a:gd name="connsiteY13" fmla="*/ 89146 h 274998"/>
                    <a:gd name="connsiteX14" fmla="*/ 215069 w 314692"/>
                    <a:gd name="connsiteY14" fmla="*/ 1 h 274998"/>
                    <a:gd name="connsiteX15" fmla="*/ 306986 w 314692"/>
                    <a:gd name="connsiteY15" fmla="*/ 61451 h 274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4692" h="274998">
                      <a:moveTo>
                        <a:pt x="306986" y="61451"/>
                      </a:moveTo>
                      <a:cubicBezTo>
                        <a:pt x="312000" y="73437"/>
                        <a:pt x="314747" y="86604"/>
                        <a:pt x="314692" y="100414"/>
                      </a:cubicBezTo>
                      <a:cubicBezTo>
                        <a:pt x="314679" y="103764"/>
                        <a:pt x="314665" y="107113"/>
                        <a:pt x="314652" y="110463"/>
                      </a:cubicBezTo>
                      <a:lnTo>
                        <a:pt x="281069" y="79258"/>
                      </a:lnTo>
                      <a:cubicBezTo>
                        <a:pt x="281692" y="123513"/>
                        <a:pt x="279205" y="158568"/>
                        <a:pt x="272462" y="193877"/>
                      </a:cubicBezTo>
                      <a:cubicBezTo>
                        <a:pt x="271187" y="201732"/>
                        <a:pt x="259183" y="292724"/>
                        <a:pt x="67087" y="271913"/>
                      </a:cubicBezTo>
                      <a:cubicBezTo>
                        <a:pt x="39299" y="271913"/>
                        <a:pt x="15456" y="255018"/>
                        <a:pt x="5272" y="230940"/>
                      </a:cubicBezTo>
                      <a:lnTo>
                        <a:pt x="0" y="204827"/>
                      </a:lnTo>
                      <a:cubicBezTo>
                        <a:pt x="8715" y="166944"/>
                        <a:pt x="27316" y="163617"/>
                        <a:pt x="40974" y="143012"/>
                      </a:cubicBezTo>
                      <a:lnTo>
                        <a:pt x="49677" y="141255"/>
                      </a:lnTo>
                      <a:lnTo>
                        <a:pt x="51913" y="158243"/>
                      </a:lnTo>
                      <a:cubicBezTo>
                        <a:pt x="61256" y="174425"/>
                        <a:pt x="81949" y="179970"/>
                        <a:pt x="98131" y="170627"/>
                      </a:cubicBezTo>
                      <a:cubicBezTo>
                        <a:pt x="106222" y="165955"/>
                        <a:pt x="111654" y="158446"/>
                        <a:pt x="113895" y="150082"/>
                      </a:cubicBezTo>
                      <a:lnTo>
                        <a:pt x="132804" y="89146"/>
                      </a:lnTo>
                      <a:cubicBezTo>
                        <a:pt x="140572" y="29549"/>
                        <a:pt x="159830" y="-217"/>
                        <a:pt x="215069" y="1"/>
                      </a:cubicBezTo>
                      <a:cubicBezTo>
                        <a:pt x="256498" y="164"/>
                        <a:pt x="291944" y="25493"/>
                        <a:pt x="306986" y="61451"/>
                      </a:cubicBezTo>
                      <a:close/>
                    </a:path>
                  </a:pathLst>
                </a:custGeom>
                <a:solidFill>
                  <a:srgbClr val="2C12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solidFill>
                        <a:srgbClr val="F07C8D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  <p:grpSp>
              <p:nvGrpSpPr>
                <p:cNvPr id="140" name="그룹 139">
                  <a:extLst>
                    <a:ext uri="{FF2B5EF4-FFF2-40B4-BE49-F238E27FC236}">
                      <a16:creationId xmlns:a16="http://schemas.microsoft.com/office/drawing/2014/main" id="{28B29D17-965E-74B8-2355-40C7371E79C2}"/>
                    </a:ext>
                  </a:extLst>
                </p:cNvPr>
                <p:cNvGrpSpPr/>
                <p:nvPr/>
              </p:nvGrpSpPr>
              <p:grpSpPr>
                <a:xfrm>
                  <a:off x="7719106" y="4137100"/>
                  <a:ext cx="573600" cy="707136"/>
                  <a:chOff x="7719106" y="4137100"/>
                  <a:chExt cx="573601" cy="707136"/>
                </a:xfrm>
              </p:grpSpPr>
              <p:sp>
                <p:nvSpPr>
                  <p:cNvPr id="141" name="자유형 57">
                    <a:extLst>
                      <a:ext uri="{FF2B5EF4-FFF2-40B4-BE49-F238E27FC236}">
                        <a16:creationId xmlns:a16="http://schemas.microsoft.com/office/drawing/2014/main" id="{4655EAD8-CDF0-55E2-51FC-D5305128A9D4}"/>
                      </a:ext>
                    </a:extLst>
                  </p:cNvPr>
                  <p:cNvSpPr/>
                  <p:nvPr/>
                </p:nvSpPr>
                <p:spPr>
                  <a:xfrm>
                    <a:off x="7719257" y="4137100"/>
                    <a:ext cx="573450" cy="707136"/>
                  </a:xfrm>
                  <a:custGeom>
                    <a:avLst/>
                    <a:gdLst>
                      <a:gd name="connsiteX0" fmla="*/ 0 w 603504"/>
                      <a:gd name="connsiteY0" fmla="*/ 377952 h 707136"/>
                      <a:gd name="connsiteX1" fmla="*/ 146304 w 603504"/>
                      <a:gd name="connsiteY1" fmla="*/ 109728 h 707136"/>
                      <a:gd name="connsiteX2" fmla="*/ 249936 w 603504"/>
                      <a:gd name="connsiteY2" fmla="*/ 73152 h 707136"/>
                      <a:gd name="connsiteX3" fmla="*/ 298704 w 603504"/>
                      <a:gd name="connsiteY3" fmla="*/ 12192 h 707136"/>
                      <a:gd name="connsiteX4" fmla="*/ 426720 w 603504"/>
                      <a:gd name="connsiteY4" fmla="*/ 0 h 707136"/>
                      <a:gd name="connsiteX5" fmla="*/ 426720 w 603504"/>
                      <a:gd name="connsiteY5" fmla="*/ 54864 h 707136"/>
                      <a:gd name="connsiteX6" fmla="*/ 566928 w 603504"/>
                      <a:gd name="connsiteY6" fmla="*/ 103632 h 707136"/>
                      <a:gd name="connsiteX7" fmla="*/ 603504 w 603504"/>
                      <a:gd name="connsiteY7" fmla="*/ 262128 h 707136"/>
                      <a:gd name="connsiteX8" fmla="*/ 512064 w 603504"/>
                      <a:gd name="connsiteY8" fmla="*/ 707136 h 707136"/>
                      <a:gd name="connsiteX9" fmla="*/ 195072 w 603504"/>
                      <a:gd name="connsiteY9" fmla="*/ 682752 h 707136"/>
                      <a:gd name="connsiteX10" fmla="*/ 164592 w 603504"/>
                      <a:gd name="connsiteY10" fmla="*/ 457200 h 707136"/>
                      <a:gd name="connsiteX11" fmla="*/ 0 w 603504"/>
                      <a:gd name="connsiteY11" fmla="*/ 377952 h 707136"/>
                      <a:gd name="connsiteX0" fmla="*/ 0 w 603504"/>
                      <a:gd name="connsiteY0" fmla="*/ 377952 h 707136"/>
                      <a:gd name="connsiteX1" fmla="*/ 146304 w 603504"/>
                      <a:gd name="connsiteY1" fmla="*/ 109728 h 707136"/>
                      <a:gd name="connsiteX2" fmla="*/ 249936 w 603504"/>
                      <a:gd name="connsiteY2" fmla="*/ 73152 h 707136"/>
                      <a:gd name="connsiteX3" fmla="*/ 298704 w 603504"/>
                      <a:gd name="connsiteY3" fmla="*/ 12192 h 707136"/>
                      <a:gd name="connsiteX4" fmla="*/ 426720 w 603504"/>
                      <a:gd name="connsiteY4" fmla="*/ 0 h 707136"/>
                      <a:gd name="connsiteX5" fmla="*/ 434340 w 603504"/>
                      <a:gd name="connsiteY5" fmla="*/ 45339 h 707136"/>
                      <a:gd name="connsiteX6" fmla="*/ 566928 w 603504"/>
                      <a:gd name="connsiteY6" fmla="*/ 103632 h 707136"/>
                      <a:gd name="connsiteX7" fmla="*/ 603504 w 603504"/>
                      <a:gd name="connsiteY7" fmla="*/ 262128 h 707136"/>
                      <a:gd name="connsiteX8" fmla="*/ 512064 w 603504"/>
                      <a:gd name="connsiteY8" fmla="*/ 707136 h 707136"/>
                      <a:gd name="connsiteX9" fmla="*/ 195072 w 603504"/>
                      <a:gd name="connsiteY9" fmla="*/ 682752 h 707136"/>
                      <a:gd name="connsiteX10" fmla="*/ 164592 w 603504"/>
                      <a:gd name="connsiteY10" fmla="*/ 457200 h 707136"/>
                      <a:gd name="connsiteX11" fmla="*/ 0 w 603504"/>
                      <a:gd name="connsiteY11" fmla="*/ 377952 h 707136"/>
                      <a:gd name="connsiteX0" fmla="*/ 0 w 603504"/>
                      <a:gd name="connsiteY0" fmla="*/ 377952 h 707136"/>
                      <a:gd name="connsiteX1" fmla="*/ 146304 w 603504"/>
                      <a:gd name="connsiteY1" fmla="*/ 109728 h 707136"/>
                      <a:gd name="connsiteX2" fmla="*/ 249936 w 603504"/>
                      <a:gd name="connsiteY2" fmla="*/ 73152 h 707136"/>
                      <a:gd name="connsiteX3" fmla="*/ 298704 w 603504"/>
                      <a:gd name="connsiteY3" fmla="*/ 12192 h 707136"/>
                      <a:gd name="connsiteX4" fmla="*/ 426720 w 603504"/>
                      <a:gd name="connsiteY4" fmla="*/ 0 h 707136"/>
                      <a:gd name="connsiteX5" fmla="*/ 434340 w 603504"/>
                      <a:gd name="connsiteY5" fmla="*/ 32004 h 707136"/>
                      <a:gd name="connsiteX6" fmla="*/ 566928 w 603504"/>
                      <a:gd name="connsiteY6" fmla="*/ 103632 h 707136"/>
                      <a:gd name="connsiteX7" fmla="*/ 603504 w 603504"/>
                      <a:gd name="connsiteY7" fmla="*/ 262128 h 707136"/>
                      <a:gd name="connsiteX8" fmla="*/ 512064 w 603504"/>
                      <a:gd name="connsiteY8" fmla="*/ 707136 h 707136"/>
                      <a:gd name="connsiteX9" fmla="*/ 195072 w 603504"/>
                      <a:gd name="connsiteY9" fmla="*/ 682752 h 707136"/>
                      <a:gd name="connsiteX10" fmla="*/ 164592 w 603504"/>
                      <a:gd name="connsiteY10" fmla="*/ 457200 h 707136"/>
                      <a:gd name="connsiteX11" fmla="*/ 0 w 603504"/>
                      <a:gd name="connsiteY11" fmla="*/ 377952 h 707136"/>
                      <a:gd name="connsiteX0" fmla="*/ 0 w 603504"/>
                      <a:gd name="connsiteY0" fmla="*/ 377952 h 707136"/>
                      <a:gd name="connsiteX1" fmla="*/ 146304 w 603504"/>
                      <a:gd name="connsiteY1" fmla="*/ 109728 h 707136"/>
                      <a:gd name="connsiteX2" fmla="*/ 249936 w 603504"/>
                      <a:gd name="connsiteY2" fmla="*/ 73152 h 707136"/>
                      <a:gd name="connsiteX3" fmla="*/ 298704 w 603504"/>
                      <a:gd name="connsiteY3" fmla="*/ 12192 h 707136"/>
                      <a:gd name="connsiteX4" fmla="*/ 426720 w 603504"/>
                      <a:gd name="connsiteY4" fmla="*/ 0 h 707136"/>
                      <a:gd name="connsiteX5" fmla="*/ 434340 w 603504"/>
                      <a:gd name="connsiteY5" fmla="*/ 32004 h 707136"/>
                      <a:gd name="connsiteX6" fmla="*/ 566928 w 603504"/>
                      <a:gd name="connsiteY6" fmla="*/ 103632 h 707136"/>
                      <a:gd name="connsiteX7" fmla="*/ 603504 w 603504"/>
                      <a:gd name="connsiteY7" fmla="*/ 262128 h 707136"/>
                      <a:gd name="connsiteX8" fmla="*/ 512064 w 603504"/>
                      <a:gd name="connsiteY8" fmla="*/ 707136 h 707136"/>
                      <a:gd name="connsiteX9" fmla="*/ 195072 w 603504"/>
                      <a:gd name="connsiteY9" fmla="*/ 682752 h 707136"/>
                      <a:gd name="connsiteX10" fmla="*/ 164592 w 603504"/>
                      <a:gd name="connsiteY10" fmla="*/ 457200 h 707136"/>
                      <a:gd name="connsiteX11" fmla="*/ 0 w 603504"/>
                      <a:gd name="connsiteY11" fmla="*/ 377952 h 707136"/>
                      <a:gd name="connsiteX0" fmla="*/ 0 w 603504"/>
                      <a:gd name="connsiteY0" fmla="*/ 377952 h 707136"/>
                      <a:gd name="connsiteX1" fmla="*/ 146304 w 603504"/>
                      <a:gd name="connsiteY1" fmla="*/ 109728 h 707136"/>
                      <a:gd name="connsiteX2" fmla="*/ 249936 w 603504"/>
                      <a:gd name="connsiteY2" fmla="*/ 73152 h 707136"/>
                      <a:gd name="connsiteX3" fmla="*/ 298704 w 603504"/>
                      <a:gd name="connsiteY3" fmla="*/ 12192 h 707136"/>
                      <a:gd name="connsiteX4" fmla="*/ 426720 w 603504"/>
                      <a:gd name="connsiteY4" fmla="*/ 0 h 707136"/>
                      <a:gd name="connsiteX5" fmla="*/ 434340 w 603504"/>
                      <a:gd name="connsiteY5" fmla="*/ 32004 h 707136"/>
                      <a:gd name="connsiteX6" fmla="*/ 566928 w 603504"/>
                      <a:gd name="connsiteY6" fmla="*/ 103632 h 707136"/>
                      <a:gd name="connsiteX7" fmla="*/ 603504 w 603504"/>
                      <a:gd name="connsiteY7" fmla="*/ 262128 h 707136"/>
                      <a:gd name="connsiteX8" fmla="*/ 512064 w 603504"/>
                      <a:gd name="connsiteY8" fmla="*/ 707136 h 707136"/>
                      <a:gd name="connsiteX9" fmla="*/ 195072 w 603504"/>
                      <a:gd name="connsiteY9" fmla="*/ 682752 h 707136"/>
                      <a:gd name="connsiteX10" fmla="*/ 164592 w 603504"/>
                      <a:gd name="connsiteY10" fmla="*/ 457200 h 707136"/>
                      <a:gd name="connsiteX11" fmla="*/ 0 w 603504"/>
                      <a:gd name="connsiteY11" fmla="*/ 377952 h 707136"/>
                      <a:gd name="connsiteX0" fmla="*/ 0 w 603504"/>
                      <a:gd name="connsiteY0" fmla="*/ 377952 h 707136"/>
                      <a:gd name="connsiteX1" fmla="*/ 146304 w 603504"/>
                      <a:gd name="connsiteY1" fmla="*/ 109728 h 707136"/>
                      <a:gd name="connsiteX2" fmla="*/ 257556 w 603504"/>
                      <a:gd name="connsiteY2" fmla="*/ 52197 h 707136"/>
                      <a:gd name="connsiteX3" fmla="*/ 298704 w 603504"/>
                      <a:gd name="connsiteY3" fmla="*/ 12192 h 707136"/>
                      <a:gd name="connsiteX4" fmla="*/ 426720 w 603504"/>
                      <a:gd name="connsiteY4" fmla="*/ 0 h 707136"/>
                      <a:gd name="connsiteX5" fmla="*/ 434340 w 603504"/>
                      <a:gd name="connsiteY5" fmla="*/ 32004 h 707136"/>
                      <a:gd name="connsiteX6" fmla="*/ 566928 w 603504"/>
                      <a:gd name="connsiteY6" fmla="*/ 103632 h 707136"/>
                      <a:gd name="connsiteX7" fmla="*/ 603504 w 603504"/>
                      <a:gd name="connsiteY7" fmla="*/ 262128 h 707136"/>
                      <a:gd name="connsiteX8" fmla="*/ 512064 w 603504"/>
                      <a:gd name="connsiteY8" fmla="*/ 707136 h 707136"/>
                      <a:gd name="connsiteX9" fmla="*/ 195072 w 603504"/>
                      <a:gd name="connsiteY9" fmla="*/ 682752 h 707136"/>
                      <a:gd name="connsiteX10" fmla="*/ 164592 w 603504"/>
                      <a:gd name="connsiteY10" fmla="*/ 457200 h 707136"/>
                      <a:gd name="connsiteX11" fmla="*/ 0 w 603504"/>
                      <a:gd name="connsiteY11" fmla="*/ 377952 h 707136"/>
                      <a:gd name="connsiteX0" fmla="*/ 0 w 603504"/>
                      <a:gd name="connsiteY0" fmla="*/ 377952 h 707136"/>
                      <a:gd name="connsiteX1" fmla="*/ 146304 w 603504"/>
                      <a:gd name="connsiteY1" fmla="*/ 109728 h 707136"/>
                      <a:gd name="connsiteX2" fmla="*/ 257556 w 603504"/>
                      <a:gd name="connsiteY2" fmla="*/ 52197 h 707136"/>
                      <a:gd name="connsiteX3" fmla="*/ 298704 w 603504"/>
                      <a:gd name="connsiteY3" fmla="*/ 12192 h 707136"/>
                      <a:gd name="connsiteX4" fmla="*/ 426720 w 603504"/>
                      <a:gd name="connsiteY4" fmla="*/ 0 h 707136"/>
                      <a:gd name="connsiteX5" fmla="*/ 434340 w 603504"/>
                      <a:gd name="connsiteY5" fmla="*/ 32004 h 707136"/>
                      <a:gd name="connsiteX6" fmla="*/ 566928 w 603504"/>
                      <a:gd name="connsiteY6" fmla="*/ 103632 h 707136"/>
                      <a:gd name="connsiteX7" fmla="*/ 603504 w 603504"/>
                      <a:gd name="connsiteY7" fmla="*/ 262128 h 707136"/>
                      <a:gd name="connsiteX8" fmla="*/ 512064 w 603504"/>
                      <a:gd name="connsiteY8" fmla="*/ 707136 h 707136"/>
                      <a:gd name="connsiteX9" fmla="*/ 195072 w 603504"/>
                      <a:gd name="connsiteY9" fmla="*/ 682752 h 707136"/>
                      <a:gd name="connsiteX10" fmla="*/ 164592 w 603504"/>
                      <a:gd name="connsiteY10" fmla="*/ 457200 h 707136"/>
                      <a:gd name="connsiteX11" fmla="*/ 0 w 603504"/>
                      <a:gd name="connsiteY11" fmla="*/ 377952 h 707136"/>
                      <a:gd name="connsiteX0" fmla="*/ 0 w 603504"/>
                      <a:gd name="connsiteY0" fmla="*/ 377952 h 707136"/>
                      <a:gd name="connsiteX1" fmla="*/ 146304 w 603504"/>
                      <a:gd name="connsiteY1" fmla="*/ 109728 h 707136"/>
                      <a:gd name="connsiteX2" fmla="*/ 257556 w 603504"/>
                      <a:gd name="connsiteY2" fmla="*/ 52197 h 707136"/>
                      <a:gd name="connsiteX3" fmla="*/ 298704 w 603504"/>
                      <a:gd name="connsiteY3" fmla="*/ 12192 h 707136"/>
                      <a:gd name="connsiteX4" fmla="*/ 426720 w 603504"/>
                      <a:gd name="connsiteY4" fmla="*/ 0 h 707136"/>
                      <a:gd name="connsiteX5" fmla="*/ 434340 w 603504"/>
                      <a:gd name="connsiteY5" fmla="*/ 32004 h 707136"/>
                      <a:gd name="connsiteX6" fmla="*/ 566928 w 603504"/>
                      <a:gd name="connsiteY6" fmla="*/ 103632 h 707136"/>
                      <a:gd name="connsiteX7" fmla="*/ 603504 w 603504"/>
                      <a:gd name="connsiteY7" fmla="*/ 262128 h 707136"/>
                      <a:gd name="connsiteX8" fmla="*/ 512064 w 603504"/>
                      <a:gd name="connsiteY8" fmla="*/ 707136 h 707136"/>
                      <a:gd name="connsiteX9" fmla="*/ 195072 w 603504"/>
                      <a:gd name="connsiteY9" fmla="*/ 682752 h 707136"/>
                      <a:gd name="connsiteX10" fmla="*/ 164592 w 603504"/>
                      <a:gd name="connsiteY10" fmla="*/ 457200 h 707136"/>
                      <a:gd name="connsiteX11" fmla="*/ 0 w 603504"/>
                      <a:gd name="connsiteY11" fmla="*/ 377952 h 707136"/>
                      <a:gd name="connsiteX0" fmla="*/ 0 w 603504"/>
                      <a:gd name="connsiteY0" fmla="*/ 377952 h 707136"/>
                      <a:gd name="connsiteX1" fmla="*/ 146304 w 603504"/>
                      <a:gd name="connsiteY1" fmla="*/ 109728 h 707136"/>
                      <a:gd name="connsiteX2" fmla="*/ 257556 w 603504"/>
                      <a:gd name="connsiteY2" fmla="*/ 52197 h 707136"/>
                      <a:gd name="connsiteX3" fmla="*/ 298704 w 603504"/>
                      <a:gd name="connsiteY3" fmla="*/ 12192 h 707136"/>
                      <a:gd name="connsiteX4" fmla="*/ 426720 w 603504"/>
                      <a:gd name="connsiteY4" fmla="*/ 0 h 707136"/>
                      <a:gd name="connsiteX5" fmla="*/ 434340 w 603504"/>
                      <a:gd name="connsiteY5" fmla="*/ 32004 h 707136"/>
                      <a:gd name="connsiteX6" fmla="*/ 566928 w 603504"/>
                      <a:gd name="connsiteY6" fmla="*/ 103632 h 707136"/>
                      <a:gd name="connsiteX7" fmla="*/ 603504 w 603504"/>
                      <a:gd name="connsiteY7" fmla="*/ 262128 h 707136"/>
                      <a:gd name="connsiteX8" fmla="*/ 512064 w 603504"/>
                      <a:gd name="connsiteY8" fmla="*/ 707136 h 707136"/>
                      <a:gd name="connsiteX9" fmla="*/ 195072 w 603504"/>
                      <a:gd name="connsiteY9" fmla="*/ 682752 h 707136"/>
                      <a:gd name="connsiteX10" fmla="*/ 164592 w 603504"/>
                      <a:gd name="connsiteY10" fmla="*/ 457200 h 707136"/>
                      <a:gd name="connsiteX11" fmla="*/ 0 w 603504"/>
                      <a:gd name="connsiteY11" fmla="*/ 377952 h 707136"/>
                      <a:gd name="connsiteX0" fmla="*/ 0 w 603504"/>
                      <a:gd name="connsiteY0" fmla="*/ 377952 h 707136"/>
                      <a:gd name="connsiteX1" fmla="*/ 146304 w 603504"/>
                      <a:gd name="connsiteY1" fmla="*/ 109728 h 707136"/>
                      <a:gd name="connsiteX2" fmla="*/ 257556 w 603504"/>
                      <a:gd name="connsiteY2" fmla="*/ 52197 h 707136"/>
                      <a:gd name="connsiteX3" fmla="*/ 298704 w 603504"/>
                      <a:gd name="connsiteY3" fmla="*/ 12192 h 707136"/>
                      <a:gd name="connsiteX4" fmla="*/ 426720 w 603504"/>
                      <a:gd name="connsiteY4" fmla="*/ 0 h 707136"/>
                      <a:gd name="connsiteX5" fmla="*/ 434340 w 603504"/>
                      <a:gd name="connsiteY5" fmla="*/ 32004 h 707136"/>
                      <a:gd name="connsiteX6" fmla="*/ 566928 w 603504"/>
                      <a:gd name="connsiteY6" fmla="*/ 103632 h 707136"/>
                      <a:gd name="connsiteX7" fmla="*/ 603504 w 603504"/>
                      <a:gd name="connsiteY7" fmla="*/ 262128 h 707136"/>
                      <a:gd name="connsiteX8" fmla="*/ 512064 w 603504"/>
                      <a:gd name="connsiteY8" fmla="*/ 707136 h 707136"/>
                      <a:gd name="connsiteX9" fmla="*/ 195072 w 603504"/>
                      <a:gd name="connsiteY9" fmla="*/ 682752 h 707136"/>
                      <a:gd name="connsiteX10" fmla="*/ 164592 w 603504"/>
                      <a:gd name="connsiteY10" fmla="*/ 457200 h 707136"/>
                      <a:gd name="connsiteX11" fmla="*/ 0 w 603504"/>
                      <a:gd name="connsiteY11" fmla="*/ 377952 h 707136"/>
                      <a:gd name="connsiteX0" fmla="*/ 0 w 603504"/>
                      <a:gd name="connsiteY0" fmla="*/ 377952 h 707136"/>
                      <a:gd name="connsiteX1" fmla="*/ 146304 w 603504"/>
                      <a:gd name="connsiteY1" fmla="*/ 109728 h 707136"/>
                      <a:gd name="connsiteX2" fmla="*/ 257556 w 603504"/>
                      <a:gd name="connsiteY2" fmla="*/ 52197 h 707136"/>
                      <a:gd name="connsiteX3" fmla="*/ 298704 w 603504"/>
                      <a:gd name="connsiteY3" fmla="*/ 12192 h 707136"/>
                      <a:gd name="connsiteX4" fmla="*/ 426720 w 603504"/>
                      <a:gd name="connsiteY4" fmla="*/ 0 h 707136"/>
                      <a:gd name="connsiteX5" fmla="*/ 434340 w 603504"/>
                      <a:gd name="connsiteY5" fmla="*/ 32004 h 707136"/>
                      <a:gd name="connsiteX6" fmla="*/ 566928 w 603504"/>
                      <a:gd name="connsiteY6" fmla="*/ 103632 h 707136"/>
                      <a:gd name="connsiteX7" fmla="*/ 603504 w 603504"/>
                      <a:gd name="connsiteY7" fmla="*/ 262128 h 707136"/>
                      <a:gd name="connsiteX8" fmla="*/ 512064 w 603504"/>
                      <a:gd name="connsiteY8" fmla="*/ 707136 h 707136"/>
                      <a:gd name="connsiteX9" fmla="*/ 195072 w 603504"/>
                      <a:gd name="connsiteY9" fmla="*/ 682752 h 707136"/>
                      <a:gd name="connsiteX10" fmla="*/ 147447 w 603504"/>
                      <a:gd name="connsiteY10" fmla="*/ 441960 h 707136"/>
                      <a:gd name="connsiteX11" fmla="*/ 0 w 603504"/>
                      <a:gd name="connsiteY11" fmla="*/ 377952 h 707136"/>
                      <a:gd name="connsiteX0" fmla="*/ 0 w 603504"/>
                      <a:gd name="connsiteY0" fmla="*/ 377952 h 707136"/>
                      <a:gd name="connsiteX1" fmla="*/ 146304 w 603504"/>
                      <a:gd name="connsiteY1" fmla="*/ 109728 h 707136"/>
                      <a:gd name="connsiteX2" fmla="*/ 257556 w 603504"/>
                      <a:gd name="connsiteY2" fmla="*/ 52197 h 707136"/>
                      <a:gd name="connsiteX3" fmla="*/ 298704 w 603504"/>
                      <a:gd name="connsiteY3" fmla="*/ 12192 h 707136"/>
                      <a:gd name="connsiteX4" fmla="*/ 426720 w 603504"/>
                      <a:gd name="connsiteY4" fmla="*/ 0 h 707136"/>
                      <a:gd name="connsiteX5" fmla="*/ 434340 w 603504"/>
                      <a:gd name="connsiteY5" fmla="*/ 32004 h 707136"/>
                      <a:gd name="connsiteX6" fmla="*/ 566928 w 603504"/>
                      <a:gd name="connsiteY6" fmla="*/ 103632 h 707136"/>
                      <a:gd name="connsiteX7" fmla="*/ 603504 w 603504"/>
                      <a:gd name="connsiteY7" fmla="*/ 262128 h 707136"/>
                      <a:gd name="connsiteX8" fmla="*/ 512064 w 603504"/>
                      <a:gd name="connsiteY8" fmla="*/ 707136 h 707136"/>
                      <a:gd name="connsiteX9" fmla="*/ 195072 w 603504"/>
                      <a:gd name="connsiteY9" fmla="*/ 682752 h 707136"/>
                      <a:gd name="connsiteX10" fmla="*/ 147447 w 603504"/>
                      <a:gd name="connsiteY10" fmla="*/ 441960 h 707136"/>
                      <a:gd name="connsiteX11" fmla="*/ 0 w 603504"/>
                      <a:gd name="connsiteY11" fmla="*/ 377952 h 707136"/>
                      <a:gd name="connsiteX0" fmla="*/ 0 w 603504"/>
                      <a:gd name="connsiteY0" fmla="*/ 377952 h 707136"/>
                      <a:gd name="connsiteX1" fmla="*/ 146304 w 603504"/>
                      <a:gd name="connsiteY1" fmla="*/ 109728 h 707136"/>
                      <a:gd name="connsiteX2" fmla="*/ 257556 w 603504"/>
                      <a:gd name="connsiteY2" fmla="*/ 52197 h 707136"/>
                      <a:gd name="connsiteX3" fmla="*/ 298704 w 603504"/>
                      <a:gd name="connsiteY3" fmla="*/ 12192 h 707136"/>
                      <a:gd name="connsiteX4" fmla="*/ 426720 w 603504"/>
                      <a:gd name="connsiteY4" fmla="*/ 0 h 707136"/>
                      <a:gd name="connsiteX5" fmla="*/ 434340 w 603504"/>
                      <a:gd name="connsiteY5" fmla="*/ 32004 h 707136"/>
                      <a:gd name="connsiteX6" fmla="*/ 566928 w 603504"/>
                      <a:gd name="connsiteY6" fmla="*/ 103632 h 707136"/>
                      <a:gd name="connsiteX7" fmla="*/ 603504 w 603504"/>
                      <a:gd name="connsiteY7" fmla="*/ 262128 h 707136"/>
                      <a:gd name="connsiteX8" fmla="*/ 512064 w 603504"/>
                      <a:gd name="connsiteY8" fmla="*/ 707136 h 707136"/>
                      <a:gd name="connsiteX9" fmla="*/ 195072 w 603504"/>
                      <a:gd name="connsiteY9" fmla="*/ 682752 h 707136"/>
                      <a:gd name="connsiteX10" fmla="*/ 147447 w 603504"/>
                      <a:gd name="connsiteY10" fmla="*/ 441960 h 707136"/>
                      <a:gd name="connsiteX11" fmla="*/ 0 w 603504"/>
                      <a:gd name="connsiteY11" fmla="*/ 377952 h 707136"/>
                      <a:gd name="connsiteX0" fmla="*/ 0 w 588264"/>
                      <a:gd name="connsiteY0" fmla="*/ 377952 h 707136"/>
                      <a:gd name="connsiteX1" fmla="*/ 146304 w 588264"/>
                      <a:gd name="connsiteY1" fmla="*/ 109728 h 707136"/>
                      <a:gd name="connsiteX2" fmla="*/ 257556 w 588264"/>
                      <a:gd name="connsiteY2" fmla="*/ 52197 h 707136"/>
                      <a:gd name="connsiteX3" fmla="*/ 298704 w 588264"/>
                      <a:gd name="connsiteY3" fmla="*/ 12192 h 707136"/>
                      <a:gd name="connsiteX4" fmla="*/ 426720 w 588264"/>
                      <a:gd name="connsiteY4" fmla="*/ 0 h 707136"/>
                      <a:gd name="connsiteX5" fmla="*/ 434340 w 588264"/>
                      <a:gd name="connsiteY5" fmla="*/ 32004 h 707136"/>
                      <a:gd name="connsiteX6" fmla="*/ 566928 w 588264"/>
                      <a:gd name="connsiteY6" fmla="*/ 103632 h 707136"/>
                      <a:gd name="connsiteX7" fmla="*/ 588264 w 588264"/>
                      <a:gd name="connsiteY7" fmla="*/ 271653 h 707136"/>
                      <a:gd name="connsiteX8" fmla="*/ 512064 w 588264"/>
                      <a:gd name="connsiteY8" fmla="*/ 707136 h 707136"/>
                      <a:gd name="connsiteX9" fmla="*/ 195072 w 588264"/>
                      <a:gd name="connsiteY9" fmla="*/ 682752 h 707136"/>
                      <a:gd name="connsiteX10" fmla="*/ 147447 w 588264"/>
                      <a:gd name="connsiteY10" fmla="*/ 441960 h 707136"/>
                      <a:gd name="connsiteX11" fmla="*/ 0 w 588264"/>
                      <a:gd name="connsiteY11" fmla="*/ 377952 h 707136"/>
                      <a:gd name="connsiteX0" fmla="*/ 0 w 590018"/>
                      <a:gd name="connsiteY0" fmla="*/ 377952 h 707136"/>
                      <a:gd name="connsiteX1" fmla="*/ 146304 w 590018"/>
                      <a:gd name="connsiteY1" fmla="*/ 109728 h 707136"/>
                      <a:gd name="connsiteX2" fmla="*/ 257556 w 590018"/>
                      <a:gd name="connsiteY2" fmla="*/ 52197 h 707136"/>
                      <a:gd name="connsiteX3" fmla="*/ 298704 w 590018"/>
                      <a:gd name="connsiteY3" fmla="*/ 12192 h 707136"/>
                      <a:gd name="connsiteX4" fmla="*/ 426720 w 590018"/>
                      <a:gd name="connsiteY4" fmla="*/ 0 h 707136"/>
                      <a:gd name="connsiteX5" fmla="*/ 434340 w 590018"/>
                      <a:gd name="connsiteY5" fmla="*/ 32004 h 707136"/>
                      <a:gd name="connsiteX6" fmla="*/ 566928 w 590018"/>
                      <a:gd name="connsiteY6" fmla="*/ 103632 h 707136"/>
                      <a:gd name="connsiteX7" fmla="*/ 588264 w 590018"/>
                      <a:gd name="connsiteY7" fmla="*/ 271653 h 707136"/>
                      <a:gd name="connsiteX8" fmla="*/ 512064 w 590018"/>
                      <a:gd name="connsiteY8" fmla="*/ 707136 h 707136"/>
                      <a:gd name="connsiteX9" fmla="*/ 195072 w 590018"/>
                      <a:gd name="connsiteY9" fmla="*/ 682752 h 707136"/>
                      <a:gd name="connsiteX10" fmla="*/ 147447 w 590018"/>
                      <a:gd name="connsiteY10" fmla="*/ 441960 h 707136"/>
                      <a:gd name="connsiteX11" fmla="*/ 0 w 590018"/>
                      <a:gd name="connsiteY11" fmla="*/ 377952 h 707136"/>
                      <a:gd name="connsiteX0" fmla="*/ 0 w 590413"/>
                      <a:gd name="connsiteY0" fmla="*/ 377952 h 707136"/>
                      <a:gd name="connsiteX1" fmla="*/ 146304 w 590413"/>
                      <a:gd name="connsiteY1" fmla="*/ 109728 h 707136"/>
                      <a:gd name="connsiteX2" fmla="*/ 257556 w 590413"/>
                      <a:gd name="connsiteY2" fmla="*/ 52197 h 707136"/>
                      <a:gd name="connsiteX3" fmla="*/ 298704 w 590413"/>
                      <a:gd name="connsiteY3" fmla="*/ 12192 h 707136"/>
                      <a:gd name="connsiteX4" fmla="*/ 426720 w 590413"/>
                      <a:gd name="connsiteY4" fmla="*/ 0 h 707136"/>
                      <a:gd name="connsiteX5" fmla="*/ 434340 w 590413"/>
                      <a:gd name="connsiteY5" fmla="*/ 32004 h 707136"/>
                      <a:gd name="connsiteX6" fmla="*/ 566928 w 590413"/>
                      <a:gd name="connsiteY6" fmla="*/ 103632 h 707136"/>
                      <a:gd name="connsiteX7" fmla="*/ 588264 w 590413"/>
                      <a:gd name="connsiteY7" fmla="*/ 271653 h 707136"/>
                      <a:gd name="connsiteX8" fmla="*/ 512064 w 590413"/>
                      <a:gd name="connsiteY8" fmla="*/ 707136 h 707136"/>
                      <a:gd name="connsiteX9" fmla="*/ 195072 w 590413"/>
                      <a:gd name="connsiteY9" fmla="*/ 682752 h 707136"/>
                      <a:gd name="connsiteX10" fmla="*/ 147447 w 590413"/>
                      <a:gd name="connsiteY10" fmla="*/ 441960 h 707136"/>
                      <a:gd name="connsiteX11" fmla="*/ 0 w 590413"/>
                      <a:gd name="connsiteY11" fmla="*/ 377952 h 707136"/>
                      <a:gd name="connsiteX0" fmla="*/ 0 w 589510"/>
                      <a:gd name="connsiteY0" fmla="*/ 377952 h 707136"/>
                      <a:gd name="connsiteX1" fmla="*/ 146304 w 589510"/>
                      <a:gd name="connsiteY1" fmla="*/ 109728 h 707136"/>
                      <a:gd name="connsiteX2" fmla="*/ 257556 w 589510"/>
                      <a:gd name="connsiteY2" fmla="*/ 52197 h 707136"/>
                      <a:gd name="connsiteX3" fmla="*/ 298704 w 589510"/>
                      <a:gd name="connsiteY3" fmla="*/ 12192 h 707136"/>
                      <a:gd name="connsiteX4" fmla="*/ 426720 w 589510"/>
                      <a:gd name="connsiteY4" fmla="*/ 0 h 707136"/>
                      <a:gd name="connsiteX5" fmla="*/ 434340 w 589510"/>
                      <a:gd name="connsiteY5" fmla="*/ 32004 h 707136"/>
                      <a:gd name="connsiteX6" fmla="*/ 549783 w 589510"/>
                      <a:gd name="connsiteY6" fmla="*/ 96012 h 707136"/>
                      <a:gd name="connsiteX7" fmla="*/ 588264 w 589510"/>
                      <a:gd name="connsiteY7" fmla="*/ 271653 h 707136"/>
                      <a:gd name="connsiteX8" fmla="*/ 512064 w 589510"/>
                      <a:gd name="connsiteY8" fmla="*/ 707136 h 707136"/>
                      <a:gd name="connsiteX9" fmla="*/ 195072 w 589510"/>
                      <a:gd name="connsiteY9" fmla="*/ 682752 h 707136"/>
                      <a:gd name="connsiteX10" fmla="*/ 147447 w 589510"/>
                      <a:gd name="connsiteY10" fmla="*/ 441960 h 707136"/>
                      <a:gd name="connsiteX11" fmla="*/ 0 w 589510"/>
                      <a:gd name="connsiteY11" fmla="*/ 377952 h 707136"/>
                      <a:gd name="connsiteX0" fmla="*/ 0 w 589454"/>
                      <a:gd name="connsiteY0" fmla="*/ 377952 h 707136"/>
                      <a:gd name="connsiteX1" fmla="*/ 146304 w 589454"/>
                      <a:gd name="connsiteY1" fmla="*/ 109728 h 707136"/>
                      <a:gd name="connsiteX2" fmla="*/ 257556 w 589454"/>
                      <a:gd name="connsiteY2" fmla="*/ 52197 h 707136"/>
                      <a:gd name="connsiteX3" fmla="*/ 298704 w 589454"/>
                      <a:gd name="connsiteY3" fmla="*/ 12192 h 707136"/>
                      <a:gd name="connsiteX4" fmla="*/ 426720 w 589454"/>
                      <a:gd name="connsiteY4" fmla="*/ 0 h 707136"/>
                      <a:gd name="connsiteX5" fmla="*/ 434340 w 589454"/>
                      <a:gd name="connsiteY5" fmla="*/ 32004 h 707136"/>
                      <a:gd name="connsiteX6" fmla="*/ 547878 w 589454"/>
                      <a:gd name="connsiteY6" fmla="*/ 107442 h 707136"/>
                      <a:gd name="connsiteX7" fmla="*/ 588264 w 589454"/>
                      <a:gd name="connsiteY7" fmla="*/ 271653 h 707136"/>
                      <a:gd name="connsiteX8" fmla="*/ 512064 w 589454"/>
                      <a:gd name="connsiteY8" fmla="*/ 707136 h 707136"/>
                      <a:gd name="connsiteX9" fmla="*/ 195072 w 589454"/>
                      <a:gd name="connsiteY9" fmla="*/ 682752 h 707136"/>
                      <a:gd name="connsiteX10" fmla="*/ 147447 w 589454"/>
                      <a:gd name="connsiteY10" fmla="*/ 441960 h 707136"/>
                      <a:gd name="connsiteX11" fmla="*/ 0 w 589454"/>
                      <a:gd name="connsiteY11" fmla="*/ 377952 h 707136"/>
                      <a:gd name="connsiteX0" fmla="*/ 0 w 573111"/>
                      <a:gd name="connsiteY0" fmla="*/ 377952 h 707136"/>
                      <a:gd name="connsiteX1" fmla="*/ 146304 w 573111"/>
                      <a:gd name="connsiteY1" fmla="*/ 109728 h 707136"/>
                      <a:gd name="connsiteX2" fmla="*/ 257556 w 573111"/>
                      <a:gd name="connsiteY2" fmla="*/ 52197 h 707136"/>
                      <a:gd name="connsiteX3" fmla="*/ 298704 w 573111"/>
                      <a:gd name="connsiteY3" fmla="*/ 12192 h 707136"/>
                      <a:gd name="connsiteX4" fmla="*/ 426720 w 573111"/>
                      <a:gd name="connsiteY4" fmla="*/ 0 h 707136"/>
                      <a:gd name="connsiteX5" fmla="*/ 434340 w 573111"/>
                      <a:gd name="connsiteY5" fmla="*/ 32004 h 707136"/>
                      <a:gd name="connsiteX6" fmla="*/ 547878 w 573111"/>
                      <a:gd name="connsiteY6" fmla="*/ 107442 h 707136"/>
                      <a:gd name="connsiteX7" fmla="*/ 571119 w 573111"/>
                      <a:gd name="connsiteY7" fmla="*/ 300228 h 707136"/>
                      <a:gd name="connsiteX8" fmla="*/ 512064 w 573111"/>
                      <a:gd name="connsiteY8" fmla="*/ 707136 h 707136"/>
                      <a:gd name="connsiteX9" fmla="*/ 195072 w 573111"/>
                      <a:gd name="connsiteY9" fmla="*/ 682752 h 707136"/>
                      <a:gd name="connsiteX10" fmla="*/ 147447 w 573111"/>
                      <a:gd name="connsiteY10" fmla="*/ 441960 h 707136"/>
                      <a:gd name="connsiteX11" fmla="*/ 0 w 573111"/>
                      <a:gd name="connsiteY11" fmla="*/ 377952 h 707136"/>
                      <a:gd name="connsiteX0" fmla="*/ 0 w 573111"/>
                      <a:gd name="connsiteY0" fmla="*/ 377952 h 707136"/>
                      <a:gd name="connsiteX1" fmla="*/ 146304 w 573111"/>
                      <a:gd name="connsiteY1" fmla="*/ 109728 h 707136"/>
                      <a:gd name="connsiteX2" fmla="*/ 257556 w 573111"/>
                      <a:gd name="connsiteY2" fmla="*/ 52197 h 707136"/>
                      <a:gd name="connsiteX3" fmla="*/ 298704 w 573111"/>
                      <a:gd name="connsiteY3" fmla="*/ 12192 h 707136"/>
                      <a:gd name="connsiteX4" fmla="*/ 426720 w 573111"/>
                      <a:gd name="connsiteY4" fmla="*/ 0 h 707136"/>
                      <a:gd name="connsiteX5" fmla="*/ 434340 w 573111"/>
                      <a:gd name="connsiteY5" fmla="*/ 32004 h 707136"/>
                      <a:gd name="connsiteX6" fmla="*/ 547878 w 573111"/>
                      <a:gd name="connsiteY6" fmla="*/ 107442 h 707136"/>
                      <a:gd name="connsiteX7" fmla="*/ 571119 w 573111"/>
                      <a:gd name="connsiteY7" fmla="*/ 300228 h 707136"/>
                      <a:gd name="connsiteX8" fmla="*/ 512064 w 573111"/>
                      <a:gd name="connsiteY8" fmla="*/ 707136 h 707136"/>
                      <a:gd name="connsiteX9" fmla="*/ 195072 w 573111"/>
                      <a:gd name="connsiteY9" fmla="*/ 682752 h 707136"/>
                      <a:gd name="connsiteX10" fmla="*/ 147447 w 573111"/>
                      <a:gd name="connsiteY10" fmla="*/ 441960 h 707136"/>
                      <a:gd name="connsiteX11" fmla="*/ 0 w 573111"/>
                      <a:gd name="connsiteY11" fmla="*/ 377952 h 707136"/>
                      <a:gd name="connsiteX0" fmla="*/ 0 w 573450"/>
                      <a:gd name="connsiteY0" fmla="*/ 377952 h 707136"/>
                      <a:gd name="connsiteX1" fmla="*/ 146304 w 573450"/>
                      <a:gd name="connsiteY1" fmla="*/ 109728 h 707136"/>
                      <a:gd name="connsiteX2" fmla="*/ 257556 w 573450"/>
                      <a:gd name="connsiteY2" fmla="*/ 52197 h 707136"/>
                      <a:gd name="connsiteX3" fmla="*/ 298704 w 573450"/>
                      <a:gd name="connsiteY3" fmla="*/ 12192 h 707136"/>
                      <a:gd name="connsiteX4" fmla="*/ 426720 w 573450"/>
                      <a:gd name="connsiteY4" fmla="*/ 0 h 707136"/>
                      <a:gd name="connsiteX5" fmla="*/ 434340 w 573450"/>
                      <a:gd name="connsiteY5" fmla="*/ 32004 h 707136"/>
                      <a:gd name="connsiteX6" fmla="*/ 551688 w 573450"/>
                      <a:gd name="connsiteY6" fmla="*/ 105537 h 707136"/>
                      <a:gd name="connsiteX7" fmla="*/ 571119 w 573450"/>
                      <a:gd name="connsiteY7" fmla="*/ 300228 h 707136"/>
                      <a:gd name="connsiteX8" fmla="*/ 512064 w 573450"/>
                      <a:gd name="connsiteY8" fmla="*/ 707136 h 707136"/>
                      <a:gd name="connsiteX9" fmla="*/ 195072 w 573450"/>
                      <a:gd name="connsiteY9" fmla="*/ 682752 h 707136"/>
                      <a:gd name="connsiteX10" fmla="*/ 147447 w 573450"/>
                      <a:gd name="connsiteY10" fmla="*/ 441960 h 707136"/>
                      <a:gd name="connsiteX11" fmla="*/ 0 w 573450"/>
                      <a:gd name="connsiteY11" fmla="*/ 377952 h 707136"/>
                      <a:gd name="connsiteX0" fmla="*/ 0 w 573450"/>
                      <a:gd name="connsiteY0" fmla="*/ 377952 h 707136"/>
                      <a:gd name="connsiteX1" fmla="*/ 146304 w 573450"/>
                      <a:gd name="connsiteY1" fmla="*/ 109728 h 707136"/>
                      <a:gd name="connsiteX2" fmla="*/ 257556 w 573450"/>
                      <a:gd name="connsiteY2" fmla="*/ 52197 h 707136"/>
                      <a:gd name="connsiteX3" fmla="*/ 298704 w 573450"/>
                      <a:gd name="connsiteY3" fmla="*/ 12192 h 707136"/>
                      <a:gd name="connsiteX4" fmla="*/ 426720 w 573450"/>
                      <a:gd name="connsiteY4" fmla="*/ 0 h 707136"/>
                      <a:gd name="connsiteX5" fmla="*/ 434340 w 573450"/>
                      <a:gd name="connsiteY5" fmla="*/ 32004 h 707136"/>
                      <a:gd name="connsiteX6" fmla="*/ 551688 w 573450"/>
                      <a:gd name="connsiteY6" fmla="*/ 105537 h 707136"/>
                      <a:gd name="connsiteX7" fmla="*/ 571119 w 573450"/>
                      <a:gd name="connsiteY7" fmla="*/ 300228 h 707136"/>
                      <a:gd name="connsiteX8" fmla="*/ 512064 w 573450"/>
                      <a:gd name="connsiteY8" fmla="*/ 707136 h 707136"/>
                      <a:gd name="connsiteX9" fmla="*/ 195072 w 573450"/>
                      <a:gd name="connsiteY9" fmla="*/ 682752 h 707136"/>
                      <a:gd name="connsiteX10" fmla="*/ 147447 w 573450"/>
                      <a:gd name="connsiteY10" fmla="*/ 441960 h 707136"/>
                      <a:gd name="connsiteX11" fmla="*/ 0 w 573450"/>
                      <a:gd name="connsiteY11" fmla="*/ 377952 h 7071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73450" h="707136">
                        <a:moveTo>
                          <a:pt x="0" y="377952"/>
                        </a:moveTo>
                        <a:lnTo>
                          <a:pt x="146304" y="109728"/>
                        </a:lnTo>
                        <a:cubicBezTo>
                          <a:pt x="178943" y="61341"/>
                          <a:pt x="188722" y="60579"/>
                          <a:pt x="257556" y="52197"/>
                        </a:cubicBezTo>
                        <a:cubicBezTo>
                          <a:pt x="321437" y="18542"/>
                          <a:pt x="282448" y="32512"/>
                          <a:pt x="298704" y="12192"/>
                        </a:cubicBezTo>
                        <a:lnTo>
                          <a:pt x="426720" y="0"/>
                        </a:lnTo>
                        <a:lnTo>
                          <a:pt x="434340" y="32004"/>
                        </a:lnTo>
                        <a:cubicBezTo>
                          <a:pt x="467106" y="61595"/>
                          <a:pt x="505587" y="58801"/>
                          <a:pt x="551688" y="105537"/>
                        </a:cubicBezTo>
                        <a:cubicBezTo>
                          <a:pt x="564515" y="121539"/>
                          <a:pt x="579247" y="188976"/>
                          <a:pt x="571119" y="300228"/>
                        </a:cubicBezTo>
                        <a:lnTo>
                          <a:pt x="512064" y="707136"/>
                        </a:lnTo>
                        <a:lnTo>
                          <a:pt x="195072" y="682752"/>
                        </a:lnTo>
                        <a:cubicBezTo>
                          <a:pt x="179197" y="602488"/>
                          <a:pt x="212852" y="362204"/>
                          <a:pt x="147447" y="441960"/>
                        </a:cubicBezTo>
                        <a:lnTo>
                          <a:pt x="0" y="377952"/>
                        </a:lnTo>
                        <a:close/>
                      </a:path>
                    </a:pathLst>
                  </a:custGeom>
                  <a:solidFill>
                    <a:srgbClr val="E8344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 dirty="0">
                      <a:ln>
                        <a:solidFill>
                          <a:srgbClr val="F07C8D">
                            <a:alpha val="0"/>
                          </a:srgbClr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endParaRPr>
                  </a:p>
                </p:txBody>
              </p:sp>
              <p:sp>
                <p:nvSpPr>
                  <p:cNvPr id="142" name="자유형 58">
                    <a:extLst>
                      <a:ext uri="{FF2B5EF4-FFF2-40B4-BE49-F238E27FC236}">
                        <a16:creationId xmlns:a16="http://schemas.microsoft.com/office/drawing/2014/main" id="{8867A39F-E1E7-E5C3-7649-B810D6F67301}"/>
                      </a:ext>
                    </a:extLst>
                  </p:cNvPr>
                  <p:cNvSpPr/>
                  <p:nvPr/>
                </p:nvSpPr>
                <p:spPr>
                  <a:xfrm>
                    <a:off x="8013565" y="4137100"/>
                    <a:ext cx="138531" cy="25693"/>
                  </a:xfrm>
                  <a:custGeom>
                    <a:avLst/>
                    <a:gdLst>
                      <a:gd name="connsiteX0" fmla="*/ 132413 w 138531"/>
                      <a:gd name="connsiteY0" fmla="*/ 0 h 25693"/>
                      <a:gd name="connsiteX1" fmla="*/ 138531 w 138531"/>
                      <a:gd name="connsiteY1" fmla="*/ 25693 h 25693"/>
                      <a:gd name="connsiteX2" fmla="*/ 1197 w 138531"/>
                      <a:gd name="connsiteY2" fmla="*/ 25693 h 25693"/>
                      <a:gd name="connsiteX3" fmla="*/ 93 w 138531"/>
                      <a:gd name="connsiteY3" fmla="*/ 22283 h 25693"/>
                      <a:gd name="connsiteX4" fmla="*/ 4397 w 138531"/>
                      <a:gd name="connsiteY4" fmla="*/ 12192 h 25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531" h="25693">
                        <a:moveTo>
                          <a:pt x="132413" y="0"/>
                        </a:moveTo>
                        <a:lnTo>
                          <a:pt x="138531" y="25693"/>
                        </a:lnTo>
                        <a:lnTo>
                          <a:pt x="1197" y="25693"/>
                        </a:lnTo>
                        <a:lnTo>
                          <a:pt x="93" y="22283"/>
                        </a:lnTo>
                        <a:cubicBezTo>
                          <a:pt x="-278" y="20209"/>
                          <a:pt x="333" y="17272"/>
                          <a:pt x="4397" y="12192"/>
                        </a:cubicBezTo>
                        <a:close/>
                      </a:path>
                    </a:pathLst>
                  </a:custGeom>
                  <a:solidFill>
                    <a:srgbClr val="F5A5B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solidFill>
                          <a:srgbClr val="F07C8D">
                            <a:alpha val="0"/>
                          </a:srgbClr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endParaRPr>
                  </a:p>
                </p:txBody>
              </p:sp>
              <p:sp>
                <p:nvSpPr>
                  <p:cNvPr id="143" name="자유형 59">
                    <a:extLst>
                      <a:ext uri="{FF2B5EF4-FFF2-40B4-BE49-F238E27FC236}">
                        <a16:creationId xmlns:a16="http://schemas.microsoft.com/office/drawing/2014/main" id="{D2FD8AC5-EB86-06B0-B491-F5DE1286AA30}"/>
                      </a:ext>
                    </a:extLst>
                  </p:cNvPr>
                  <p:cNvSpPr/>
                  <p:nvPr/>
                </p:nvSpPr>
                <p:spPr>
                  <a:xfrm>
                    <a:off x="7719106" y="4503818"/>
                    <a:ext cx="158074" cy="77475"/>
                  </a:xfrm>
                  <a:custGeom>
                    <a:avLst/>
                    <a:gdLst>
                      <a:gd name="connsiteX0" fmla="*/ 7346 w 158074"/>
                      <a:gd name="connsiteY0" fmla="*/ 0 h 77475"/>
                      <a:gd name="connsiteX1" fmla="*/ 158074 w 158074"/>
                      <a:gd name="connsiteY1" fmla="*/ 69129 h 77475"/>
                      <a:gd name="connsiteX2" fmla="*/ 147447 w 158074"/>
                      <a:gd name="connsiteY2" fmla="*/ 77475 h 77475"/>
                      <a:gd name="connsiteX3" fmla="*/ 0 w 158074"/>
                      <a:gd name="connsiteY3" fmla="*/ 13467 h 77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8074" h="77475">
                        <a:moveTo>
                          <a:pt x="7346" y="0"/>
                        </a:moveTo>
                        <a:lnTo>
                          <a:pt x="158074" y="69129"/>
                        </a:lnTo>
                        <a:lnTo>
                          <a:pt x="147447" y="77475"/>
                        </a:lnTo>
                        <a:lnTo>
                          <a:pt x="0" y="13467"/>
                        </a:lnTo>
                        <a:close/>
                      </a:path>
                    </a:pathLst>
                  </a:custGeom>
                  <a:solidFill>
                    <a:srgbClr val="F5A5B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 dirty="0">
                      <a:ln>
                        <a:solidFill>
                          <a:srgbClr val="F07C8D">
                            <a:alpha val="0"/>
                          </a:srgbClr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endParaRPr>
                  </a:p>
                </p:txBody>
              </p:sp>
            </p:grpSp>
          </p:grp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A16BEF0-A25C-E5FF-242D-80D658819DF0}"/>
                </a:ext>
              </a:extLst>
            </p:cNvPr>
            <p:cNvGrpSpPr/>
            <p:nvPr/>
          </p:nvGrpSpPr>
          <p:grpSpPr>
            <a:xfrm>
              <a:off x="883811" y="1871539"/>
              <a:ext cx="3269883" cy="4154080"/>
              <a:chOff x="1218723" y="2035954"/>
              <a:chExt cx="2811313" cy="4001843"/>
            </a:xfrm>
            <a:effectLst>
              <a:outerShdw blurRad="152400" algn="ctr" rotWithShape="0">
                <a:srgbClr val="B0142A">
                  <a:alpha val="20000"/>
                </a:srgbClr>
              </a:outerShdw>
            </a:effectLst>
          </p:grpSpPr>
          <p:sp>
            <p:nvSpPr>
              <p:cNvPr id="112" name="사각형: 둥근 모서리 66">
                <a:extLst>
                  <a:ext uri="{FF2B5EF4-FFF2-40B4-BE49-F238E27FC236}">
                    <a16:creationId xmlns:a16="http://schemas.microsoft.com/office/drawing/2014/main" id="{14A968D6-FF12-37C3-C390-A6C632CD2175}"/>
                  </a:ext>
                </a:extLst>
              </p:cNvPr>
              <p:cNvSpPr/>
              <p:nvPr/>
            </p:nvSpPr>
            <p:spPr>
              <a:xfrm>
                <a:off x="1220455" y="2054426"/>
                <a:ext cx="2806954" cy="3983371"/>
              </a:xfrm>
              <a:prstGeom prst="roundRect">
                <a:avLst>
                  <a:gd name="adj" fmla="val 9757"/>
                </a:avLst>
              </a:prstGeom>
              <a:solidFill>
                <a:schemeClr val="bg1"/>
              </a:solidFill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solidFill>
                      <a:srgbClr val="F07C8D">
                        <a:alpha val="0"/>
                      </a:srgb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Noto Sans CJK KR Medium"/>
                </a:endParaRPr>
              </a:p>
            </p:txBody>
          </p:sp>
          <p:sp>
            <p:nvSpPr>
              <p:cNvPr id="113" name="사각형: 둥근 모서리 31">
                <a:extLst>
                  <a:ext uri="{FF2B5EF4-FFF2-40B4-BE49-F238E27FC236}">
                    <a16:creationId xmlns:a16="http://schemas.microsoft.com/office/drawing/2014/main" id="{A31AC6EC-ECDA-E442-7187-AB334CADA3C1}"/>
                  </a:ext>
                </a:extLst>
              </p:cNvPr>
              <p:cNvSpPr/>
              <p:nvPr/>
            </p:nvSpPr>
            <p:spPr>
              <a:xfrm>
                <a:off x="1221070" y="2035954"/>
                <a:ext cx="2808966" cy="288119"/>
              </a:xfrm>
              <a:custGeom>
                <a:avLst/>
                <a:gdLst>
                  <a:gd name="connsiteX0" fmla="*/ 0 w 2536614"/>
                  <a:gd name="connsiteY0" fmla="*/ 263960 h 4898166"/>
                  <a:gd name="connsiteX1" fmla="*/ 263960 w 2536614"/>
                  <a:gd name="connsiteY1" fmla="*/ 0 h 4898166"/>
                  <a:gd name="connsiteX2" fmla="*/ 2272654 w 2536614"/>
                  <a:gd name="connsiteY2" fmla="*/ 0 h 4898166"/>
                  <a:gd name="connsiteX3" fmla="*/ 2536614 w 2536614"/>
                  <a:gd name="connsiteY3" fmla="*/ 263960 h 4898166"/>
                  <a:gd name="connsiteX4" fmla="*/ 2536614 w 2536614"/>
                  <a:gd name="connsiteY4" fmla="*/ 4634206 h 4898166"/>
                  <a:gd name="connsiteX5" fmla="*/ 2272654 w 2536614"/>
                  <a:gd name="connsiteY5" fmla="*/ 4898166 h 4898166"/>
                  <a:gd name="connsiteX6" fmla="*/ 263960 w 2536614"/>
                  <a:gd name="connsiteY6" fmla="*/ 4898166 h 4898166"/>
                  <a:gd name="connsiteX7" fmla="*/ 0 w 2536614"/>
                  <a:gd name="connsiteY7" fmla="*/ 4634206 h 4898166"/>
                  <a:gd name="connsiteX8" fmla="*/ 0 w 2536614"/>
                  <a:gd name="connsiteY8" fmla="*/ 263960 h 4898166"/>
                  <a:gd name="connsiteX0" fmla="*/ 2272654 w 2536614"/>
                  <a:gd name="connsiteY0" fmla="*/ 4898166 h 4989606"/>
                  <a:gd name="connsiteX1" fmla="*/ 263960 w 2536614"/>
                  <a:gd name="connsiteY1" fmla="*/ 4898166 h 4989606"/>
                  <a:gd name="connsiteX2" fmla="*/ 0 w 2536614"/>
                  <a:gd name="connsiteY2" fmla="*/ 4634206 h 4989606"/>
                  <a:gd name="connsiteX3" fmla="*/ 0 w 2536614"/>
                  <a:gd name="connsiteY3" fmla="*/ 263960 h 4989606"/>
                  <a:gd name="connsiteX4" fmla="*/ 263960 w 2536614"/>
                  <a:gd name="connsiteY4" fmla="*/ 0 h 4989606"/>
                  <a:gd name="connsiteX5" fmla="*/ 2272654 w 2536614"/>
                  <a:gd name="connsiteY5" fmla="*/ 0 h 4989606"/>
                  <a:gd name="connsiteX6" fmla="*/ 2536614 w 2536614"/>
                  <a:gd name="connsiteY6" fmla="*/ 263960 h 4989606"/>
                  <a:gd name="connsiteX7" fmla="*/ 2536614 w 2536614"/>
                  <a:gd name="connsiteY7" fmla="*/ 4634206 h 4989606"/>
                  <a:gd name="connsiteX8" fmla="*/ 2364094 w 2536614"/>
                  <a:gd name="connsiteY8" fmla="*/ 4989606 h 4989606"/>
                  <a:gd name="connsiteX0" fmla="*/ 2272654 w 2536614"/>
                  <a:gd name="connsiteY0" fmla="*/ 4898166 h 4898166"/>
                  <a:gd name="connsiteX1" fmla="*/ 263960 w 2536614"/>
                  <a:gd name="connsiteY1" fmla="*/ 4898166 h 4898166"/>
                  <a:gd name="connsiteX2" fmla="*/ 0 w 2536614"/>
                  <a:gd name="connsiteY2" fmla="*/ 4634206 h 4898166"/>
                  <a:gd name="connsiteX3" fmla="*/ 0 w 2536614"/>
                  <a:gd name="connsiteY3" fmla="*/ 263960 h 4898166"/>
                  <a:gd name="connsiteX4" fmla="*/ 263960 w 2536614"/>
                  <a:gd name="connsiteY4" fmla="*/ 0 h 4898166"/>
                  <a:gd name="connsiteX5" fmla="*/ 2272654 w 2536614"/>
                  <a:gd name="connsiteY5" fmla="*/ 0 h 4898166"/>
                  <a:gd name="connsiteX6" fmla="*/ 2536614 w 2536614"/>
                  <a:gd name="connsiteY6" fmla="*/ 263960 h 4898166"/>
                  <a:gd name="connsiteX7" fmla="*/ 2536614 w 2536614"/>
                  <a:gd name="connsiteY7" fmla="*/ 4634206 h 4898166"/>
                  <a:gd name="connsiteX0" fmla="*/ 2272654 w 2536614"/>
                  <a:gd name="connsiteY0" fmla="*/ 4898166 h 4898166"/>
                  <a:gd name="connsiteX1" fmla="*/ 263960 w 2536614"/>
                  <a:gd name="connsiteY1" fmla="*/ 4898166 h 4898166"/>
                  <a:gd name="connsiteX2" fmla="*/ 0 w 2536614"/>
                  <a:gd name="connsiteY2" fmla="*/ 4634206 h 4898166"/>
                  <a:gd name="connsiteX3" fmla="*/ 0 w 2536614"/>
                  <a:gd name="connsiteY3" fmla="*/ 263960 h 4898166"/>
                  <a:gd name="connsiteX4" fmla="*/ 263960 w 2536614"/>
                  <a:gd name="connsiteY4" fmla="*/ 0 h 4898166"/>
                  <a:gd name="connsiteX5" fmla="*/ 2272654 w 2536614"/>
                  <a:gd name="connsiteY5" fmla="*/ 0 h 4898166"/>
                  <a:gd name="connsiteX6" fmla="*/ 2536614 w 2536614"/>
                  <a:gd name="connsiteY6" fmla="*/ 263960 h 4898166"/>
                  <a:gd name="connsiteX0" fmla="*/ 263960 w 2536614"/>
                  <a:gd name="connsiteY0" fmla="*/ 4898166 h 4898166"/>
                  <a:gd name="connsiteX1" fmla="*/ 0 w 2536614"/>
                  <a:gd name="connsiteY1" fmla="*/ 4634206 h 4898166"/>
                  <a:gd name="connsiteX2" fmla="*/ 0 w 2536614"/>
                  <a:gd name="connsiteY2" fmla="*/ 263960 h 4898166"/>
                  <a:gd name="connsiteX3" fmla="*/ 263960 w 2536614"/>
                  <a:gd name="connsiteY3" fmla="*/ 0 h 4898166"/>
                  <a:gd name="connsiteX4" fmla="*/ 2272654 w 2536614"/>
                  <a:gd name="connsiteY4" fmla="*/ 0 h 4898166"/>
                  <a:gd name="connsiteX5" fmla="*/ 2536614 w 2536614"/>
                  <a:gd name="connsiteY5" fmla="*/ 263960 h 4898166"/>
                  <a:gd name="connsiteX0" fmla="*/ 0 w 2536614"/>
                  <a:gd name="connsiteY0" fmla="*/ 4634206 h 4634206"/>
                  <a:gd name="connsiteX1" fmla="*/ 0 w 2536614"/>
                  <a:gd name="connsiteY1" fmla="*/ 263960 h 4634206"/>
                  <a:gd name="connsiteX2" fmla="*/ 263960 w 2536614"/>
                  <a:gd name="connsiteY2" fmla="*/ 0 h 4634206"/>
                  <a:gd name="connsiteX3" fmla="*/ 2272654 w 2536614"/>
                  <a:gd name="connsiteY3" fmla="*/ 0 h 4634206"/>
                  <a:gd name="connsiteX4" fmla="*/ 2536614 w 2536614"/>
                  <a:gd name="connsiteY4" fmla="*/ 263960 h 4634206"/>
                  <a:gd name="connsiteX0" fmla="*/ 0 w 2536614"/>
                  <a:gd name="connsiteY0" fmla="*/ 263960 h 263960"/>
                  <a:gd name="connsiteX1" fmla="*/ 263960 w 2536614"/>
                  <a:gd name="connsiteY1" fmla="*/ 0 h 263960"/>
                  <a:gd name="connsiteX2" fmla="*/ 2272654 w 2536614"/>
                  <a:gd name="connsiteY2" fmla="*/ 0 h 263960"/>
                  <a:gd name="connsiteX3" fmla="*/ 2536614 w 2536614"/>
                  <a:gd name="connsiteY3" fmla="*/ 263960 h 263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36614" h="263960">
                    <a:moveTo>
                      <a:pt x="0" y="263960"/>
                    </a:moveTo>
                    <a:cubicBezTo>
                      <a:pt x="0" y="118179"/>
                      <a:pt x="118179" y="0"/>
                      <a:pt x="263960" y="0"/>
                    </a:cubicBezTo>
                    <a:lnTo>
                      <a:pt x="2272654" y="0"/>
                    </a:lnTo>
                    <a:cubicBezTo>
                      <a:pt x="2418435" y="0"/>
                      <a:pt x="2536614" y="118179"/>
                      <a:pt x="2536614" y="263960"/>
                    </a:cubicBezTo>
                  </a:path>
                </a:pathLst>
              </a:custGeom>
              <a:noFill/>
              <a:ln w="34925">
                <a:solidFill>
                  <a:srgbClr val="E83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 anchorCtr="0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4400" b="0" i="0" u="none" strike="noStrike" kern="1200" cap="none" spc="0" normalizeH="0" baseline="0" noProof="0" dirty="0">
                  <a:ln>
                    <a:solidFill>
                      <a:srgbClr val="F07C8D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cxnSp>
            <p:nvCxnSpPr>
              <p:cNvPr id="114" name="직선 연결선 68">
                <a:extLst>
                  <a:ext uri="{FF2B5EF4-FFF2-40B4-BE49-F238E27FC236}">
                    <a16:creationId xmlns:a16="http://schemas.microsoft.com/office/drawing/2014/main" id="{921D5C67-D7EA-B08F-B2CC-0FD5A0EE1C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5041" y="3987257"/>
                <a:ext cx="2477782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C9417F92-7A60-DFA7-3372-22662236BFBD}"/>
                  </a:ext>
                </a:extLst>
              </p:cNvPr>
              <p:cNvSpPr/>
              <p:nvPr/>
            </p:nvSpPr>
            <p:spPr>
              <a:xfrm>
                <a:off x="1221210" y="2329918"/>
                <a:ext cx="2808686" cy="21544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rtlCol="0" anchor="ctr" anchorCtr="0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12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1" i="0" u="none" strike="noStrike" kern="1200" cap="none" spc="0" normalizeH="0" baseline="0" noProof="0" dirty="0">
                    <a:ln>
                      <a:solidFill>
                        <a:srgbClr val="F07C8D">
                          <a:alpha val="0"/>
                        </a:srgbClr>
                      </a:solidFill>
                    </a:ln>
                    <a:solidFill>
                      <a:srgbClr val="E8344E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촘촘한 시간 관리</a:t>
                </a:r>
                <a:endParaRPr kumimoji="0" lang="en-US" altLang="ko-KR" sz="1800" b="1" i="0" u="none" strike="noStrike" kern="1200" cap="none" spc="0" normalizeH="0" baseline="0" noProof="0" dirty="0">
                  <a:ln>
                    <a:solidFill>
                      <a:srgbClr val="F07C8D">
                        <a:alpha val="0"/>
                      </a:srgbClr>
                    </a:solidFill>
                  </a:ln>
                  <a:solidFill>
                    <a:srgbClr val="E8344E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6818D3AD-8AC5-CBF0-18CF-F1E81849BC05}"/>
                  </a:ext>
                </a:extLst>
              </p:cNvPr>
              <p:cNvSpPr/>
              <p:nvPr/>
            </p:nvSpPr>
            <p:spPr>
              <a:xfrm>
                <a:off x="1218723" y="4165138"/>
                <a:ext cx="2808686" cy="59734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rtlCol="0" anchor="ctr" anchorCtr="0">
                <a:noAutofit/>
              </a:bodyPr>
              <a:lstStyle/>
              <a:p>
                <a:pPr marL="92075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100000"/>
                  <a:buFontTx/>
                  <a:buNone/>
                  <a:tabLst/>
                  <a:defRPr sz="1400">
                    <a:solidFill>
                      <a:srgbClr val="424242"/>
                    </a:solidFill>
                  </a:defRPr>
                </a:pPr>
                <a:r>
                  <a:rPr kumimoji="0" lang="ko-KR" altLang="en-US" sz="1100" b="0" i="0" u="none" strike="noStrike" kern="1200" cap="none" spc="0" normalizeH="0" baseline="0" noProof="0" dirty="0">
                    <a:ln>
                      <a:solidFill>
                        <a:srgbClr val="F07C8D">
                          <a:alpha val="0"/>
                        </a:srgbClr>
                      </a:solidFill>
                    </a:ln>
                    <a:solidFill>
                      <a:srgbClr val="393E41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과제 기획 점검</a:t>
                </a:r>
                <a:r>
                  <a:rPr kumimoji="0" lang="en-US" altLang="ko-KR" sz="1100" b="0" i="0" u="none" strike="noStrike" kern="1200" cap="none" spc="0" normalizeH="0" baseline="0" noProof="0" dirty="0">
                    <a:ln>
                      <a:solidFill>
                        <a:srgbClr val="F07C8D">
                          <a:alpha val="0"/>
                        </a:srgbClr>
                      </a:solidFill>
                    </a:ln>
                    <a:solidFill>
                      <a:srgbClr val="393E41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, AI,</a:t>
                </a:r>
                <a:r>
                  <a:rPr kumimoji="0" lang="ko-KR" altLang="en-US" sz="1100" b="0" i="0" u="none" strike="noStrike" kern="1200" cap="none" spc="0" normalizeH="0" baseline="0" noProof="0" dirty="0">
                    <a:ln>
                      <a:solidFill>
                        <a:srgbClr val="F07C8D">
                          <a:alpha val="0"/>
                        </a:srgbClr>
                      </a:solidFill>
                    </a:ln>
                    <a:solidFill>
                      <a:srgbClr val="393E41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솔루션 개발로 나누어 관리</a:t>
                </a:r>
                <a:endParaRPr kumimoji="0" lang="en-US" altLang="ko-KR" sz="1100" b="0" i="0" u="none" strike="noStrike" kern="1200" cap="none" spc="0" normalizeH="0" baseline="0" noProof="0" dirty="0">
                  <a:ln>
                    <a:solidFill>
                      <a:srgbClr val="F07C8D">
                        <a:alpha val="0"/>
                      </a:srgbClr>
                    </a:solidFill>
                  </a:ln>
                  <a:solidFill>
                    <a:srgbClr val="393E41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marL="92075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100000"/>
                  <a:buFontTx/>
                  <a:buNone/>
                  <a:tabLst/>
                  <a:defRPr sz="1400">
                    <a:solidFill>
                      <a:srgbClr val="424242"/>
                    </a:solidFill>
                  </a:defRPr>
                </a:pPr>
                <a:r>
                  <a:rPr kumimoji="0" lang="ko-KR" altLang="en-US" sz="1100" b="0" i="0" u="none" strike="noStrike" kern="1200" cap="none" spc="0" normalizeH="0" baseline="0" noProof="0" dirty="0">
                    <a:ln>
                      <a:solidFill>
                        <a:srgbClr val="F07C8D">
                          <a:alpha val="0"/>
                        </a:srgbClr>
                      </a:solidFill>
                    </a:ln>
                    <a:solidFill>
                      <a:srgbClr val="393E41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과제 개발 타임라인에 맞추어 참여 독려</a:t>
                </a:r>
                <a:endParaRPr kumimoji="0" lang="en-US" altLang="ko-KR" sz="1100" b="0" i="0" u="none" strike="noStrike" kern="1200" cap="none" spc="0" normalizeH="0" baseline="0" noProof="0" dirty="0">
                  <a:ln>
                    <a:solidFill>
                      <a:srgbClr val="F07C8D">
                        <a:alpha val="0"/>
                      </a:srgbClr>
                    </a:solidFill>
                  </a:ln>
                  <a:solidFill>
                    <a:srgbClr val="393E41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671BDE98-B23E-2AEE-3AFF-0640A88C248A}"/>
                  </a:ext>
                </a:extLst>
              </p:cNvPr>
              <p:cNvSpPr/>
              <p:nvPr/>
            </p:nvSpPr>
            <p:spPr>
              <a:xfrm>
                <a:off x="1221210" y="5235207"/>
                <a:ext cx="2808686" cy="59734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rtlCol="0" anchor="ctr" anchorCtr="0">
                <a:noAutofit/>
              </a:bodyPr>
              <a:lstStyle/>
              <a:p>
                <a:pPr marL="92075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Pct val="100000"/>
                  <a:buFontTx/>
                  <a:buNone/>
                  <a:tabLst/>
                  <a:defRPr sz="1400">
                    <a:solidFill>
                      <a:srgbClr val="424242"/>
                    </a:solidFill>
                  </a:defRPr>
                </a:pPr>
                <a:r>
                  <a:rPr kumimoji="0" lang="ko-KR" altLang="en-US" sz="1400" b="1" i="0" u="none" strike="noStrike" kern="1200" cap="none" spc="0" normalizeH="0" baseline="0" noProof="0" dirty="0">
                    <a:ln>
                      <a:solidFill>
                        <a:srgbClr val="F07C8D">
                          <a:alpha val="0"/>
                        </a:srgbClr>
                      </a:solidFill>
                    </a:ln>
                    <a:solidFill>
                      <a:srgbClr val="393E41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효율적으로 몰입하여 개발 참여 가능</a:t>
                </a:r>
                <a:endParaRPr kumimoji="0" lang="en-US" altLang="ko-KR" sz="1400" b="1" i="0" u="none" strike="noStrike" kern="1200" cap="none" spc="0" normalizeH="0" baseline="0" noProof="0" dirty="0">
                  <a:ln>
                    <a:solidFill>
                      <a:srgbClr val="F07C8D">
                        <a:alpha val="0"/>
                      </a:srgbClr>
                    </a:solidFill>
                  </a:ln>
                  <a:solidFill>
                    <a:srgbClr val="393E41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118" name="사각형: 둥근 모서리 31">
                <a:extLst>
                  <a:ext uri="{FF2B5EF4-FFF2-40B4-BE49-F238E27FC236}">
                    <a16:creationId xmlns:a16="http://schemas.microsoft.com/office/drawing/2014/main" id="{1632F338-3997-DA1D-0E4E-131EE58B2868}"/>
                  </a:ext>
                </a:extLst>
              </p:cNvPr>
              <p:cNvSpPr/>
              <p:nvPr/>
            </p:nvSpPr>
            <p:spPr>
              <a:xfrm flipV="1">
                <a:off x="1221070" y="5749678"/>
                <a:ext cx="2808966" cy="288119"/>
              </a:xfrm>
              <a:custGeom>
                <a:avLst/>
                <a:gdLst>
                  <a:gd name="connsiteX0" fmla="*/ 0 w 2536614"/>
                  <a:gd name="connsiteY0" fmla="*/ 263960 h 4898166"/>
                  <a:gd name="connsiteX1" fmla="*/ 263960 w 2536614"/>
                  <a:gd name="connsiteY1" fmla="*/ 0 h 4898166"/>
                  <a:gd name="connsiteX2" fmla="*/ 2272654 w 2536614"/>
                  <a:gd name="connsiteY2" fmla="*/ 0 h 4898166"/>
                  <a:gd name="connsiteX3" fmla="*/ 2536614 w 2536614"/>
                  <a:gd name="connsiteY3" fmla="*/ 263960 h 4898166"/>
                  <a:gd name="connsiteX4" fmla="*/ 2536614 w 2536614"/>
                  <a:gd name="connsiteY4" fmla="*/ 4634206 h 4898166"/>
                  <a:gd name="connsiteX5" fmla="*/ 2272654 w 2536614"/>
                  <a:gd name="connsiteY5" fmla="*/ 4898166 h 4898166"/>
                  <a:gd name="connsiteX6" fmla="*/ 263960 w 2536614"/>
                  <a:gd name="connsiteY6" fmla="*/ 4898166 h 4898166"/>
                  <a:gd name="connsiteX7" fmla="*/ 0 w 2536614"/>
                  <a:gd name="connsiteY7" fmla="*/ 4634206 h 4898166"/>
                  <a:gd name="connsiteX8" fmla="*/ 0 w 2536614"/>
                  <a:gd name="connsiteY8" fmla="*/ 263960 h 4898166"/>
                  <a:gd name="connsiteX0" fmla="*/ 2272654 w 2536614"/>
                  <a:gd name="connsiteY0" fmla="*/ 4898166 h 4989606"/>
                  <a:gd name="connsiteX1" fmla="*/ 263960 w 2536614"/>
                  <a:gd name="connsiteY1" fmla="*/ 4898166 h 4989606"/>
                  <a:gd name="connsiteX2" fmla="*/ 0 w 2536614"/>
                  <a:gd name="connsiteY2" fmla="*/ 4634206 h 4989606"/>
                  <a:gd name="connsiteX3" fmla="*/ 0 w 2536614"/>
                  <a:gd name="connsiteY3" fmla="*/ 263960 h 4989606"/>
                  <a:gd name="connsiteX4" fmla="*/ 263960 w 2536614"/>
                  <a:gd name="connsiteY4" fmla="*/ 0 h 4989606"/>
                  <a:gd name="connsiteX5" fmla="*/ 2272654 w 2536614"/>
                  <a:gd name="connsiteY5" fmla="*/ 0 h 4989606"/>
                  <a:gd name="connsiteX6" fmla="*/ 2536614 w 2536614"/>
                  <a:gd name="connsiteY6" fmla="*/ 263960 h 4989606"/>
                  <a:gd name="connsiteX7" fmla="*/ 2536614 w 2536614"/>
                  <a:gd name="connsiteY7" fmla="*/ 4634206 h 4989606"/>
                  <a:gd name="connsiteX8" fmla="*/ 2364094 w 2536614"/>
                  <a:gd name="connsiteY8" fmla="*/ 4989606 h 4989606"/>
                  <a:gd name="connsiteX0" fmla="*/ 2272654 w 2536614"/>
                  <a:gd name="connsiteY0" fmla="*/ 4898166 h 4898166"/>
                  <a:gd name="connsiteX1" fmla="*/ 263960 w 2536614"/>
                  <a:gd name="connsiteY1" fmla="*/ 4898166 h 4898166"/>
                  <a:gd name="connsiteX2" fmla="*/ 0 w 2536614"/>
                  <a:gd name="connsiteY2" fmla="*/ 4634206 h 4898166"/>
                  <a:gd name="connsiteX3" fmla="*/ 0 w 2536614"/>
                  <a:gd name="connsiteY3" fmla="*/ 263960 h 4898166"/>
                  <a:gd name="connsiteX4" fmla="*/ 263960 w 2536614"/>
                  <a:gd name="connsiteY4" fmla="*/ 0 h 4898166"/>
                  <a:gd name="connsiteX5" fmla="*/ 2272654 w 2536614"/>
                  <a:gd name="connsiteY5" fmla="*/ 0 h 4898166"/>
                  <a:gd name="connsiteX6" fmla="*/ 2536614 w 2536614"/>
                  <a:gd name="connsiteY6" fmla="*/ 263960 h 4898166"/>
                  <a:gd name="connsiteX7" fmla="*/ 2536614 w 2536614"/>
                  <a:gd name="connsiteY7" fmla="*/ 4634206 h 4898166"/>
                  <a:gd name="connsiteX0" fmla="*/ 2272654 w 2536614"/>
                  <a:gd name="connsiteY0" fmla="*/ 4898166 h 4898166"/>
                  <a:gd name="connsiteX1" fmla="*/ 263960 w 2536614"/>
                  <a:gd name="connsiteY1" fmla="*/ 4898166 h 4898166"/>
                  <a:gd name="connsiteX2" fmla="*/ 0 w 2536614"/>
                  <a:gd name="connsiteY2" fmla="*/ 4634206 h 4898166"/>
                  <a:gd name="connsiteX3" fmla="*/ 0 w 2536614"/>
                  <a:gd name="connsiteY3" fmla="*/ 263960 h 4898166"/>
                  <a:gd name="connsiteX4" fmla="*/ 263960 w 2536614"/>
                  <a:gd name="connsiteY4" fmla="*/ 0 h 4898166"/>
                  <a:gd name="connsiteX5" fmla="*/ 2272654 w 2536614"/>
                  <a:gd name="connsiteY5" fmla="*/ 0 h 4898166"/>
                  <a:gd name="connsiteX6" fmla="*/ 2536614 w 2536614"/>
                  <a:gd name="connsiteY6" fmla="*/ 263960 h 4898166"/>
                  <a:gd name="connsiteX0" fmla="*/ 263960 w 2536614"/>
                  <a:gd name="connsiteY0" fmla="*/ 4898166 h 4898166"/>
                  <a:gd name="connsiteX1" fmla="*/ 0 w 2536614"/>
                  <a:gd name="connsiteY1" fmla="*/ 4634206 h 4898166"/>
                  <a:gd name="connsiteX2" fmla="*/ 0 w 2536614"/>
                  <a:gd name="connsiteY2" fmla="*/ 263960 h 4898166"/>
                  <a:gd name="connsiteX3" fmla="*/ 263960 w 2536614"/>
                  <a:gd name="connsiteY3" fmla="*/ 0 h 4898166"/>
                  <a:gd name="connsiteX4" fmla="*/ 2272654 w 2536614"/>
                  <a:gd name="connsiteY4" fmla="*/ 0 h 4898166"/>
                  <a:gd name="connsiteX5" fmla="*/ 2536614 w 2536614"/>
                  <a:gd name="connsiteY5" fmla="*/ 263960 h 4898166"/>
                  <a:gd name="connsiteX0" fmla="*/ 0 w 2536614"/>
                  <a:gd name="connsiteY0" fmla="*/ 4634206 h 4634206"/>
                  <a:gd name="connsiteX1" fmla="*/ 0 w 2536614"/>
                  <a:gd name="connsiteY1" fmla="*/ 263960 h 4634206"/>
                  <a:gd name="connsiteX2" fmla="*/ 263960 w 2536614"/>
                  <a:gd name="connsiteY2" fmla="*/ 0 h 4634206"/>
                  <a:gd name="connsiteX3" fmla="*/ 2272654 w 2536614"/>
                  <a:gd name="connsiteY3" fmla="*/ 0 h 4634206"/>
                  <a:gd name="connsiteX4" fmla="*/ 2536614 w 2536614"/>
                  <a:gd name="connsiteY4" fmla="*/ 263960 h 4634206"/>
                  <a:gd name="connsiteX0" fmla="*/ 0 w 2536614"/>
                  <a:gd name="connsiteY0" fmla="*/ 263960 h 263960"/>
                  <a:gd name="connsiteX1" fmla="*/ 263960 w 2536614"/>
                  <a:gd name="connsiteY1" fmla="*/ 0 h 263960"/>
                  <a:gd name="connsiteX2" fmla="*/ 2272654 w 2536614"/>
                  <a:gd name="connsiteY2" fmla="*/ 0 h 263960"/>
                  <a:gd name="connsiteX3" fmla="*/ 2536614 w 2536614"/>
                  <a:gd name="connsiteY3" fmla="*/ 263960 h 263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36614" h="263960">
                    <a:moveTo>
                      <a:pt x="0" y="263960"/>
                    </a:moveTo>
                    <a:cubicBezTo>
                      <a:pt x="0" y="118179"/>
                      <a:pt x="118179" y="0"/>
                      <a:pt x="263960" y="0"/>
                    </a:cubicBezTo>
                    <a:lnTo>
                      <a:pt x="2272654" y="0"/>
                    </a:lnTo>
                    <a:cubicBezTo>
                      <a:pt x="2418435" y="0"/>
                      <a:pt x="2536614" y="118179"/>
                      <a:pt x="2536614" y="263960"/>
                    </a:cubicBezTo>
                  </a:path>
                </a:pathLst>
              </a:custGeom>
              <a:noFill/>
              <a:ln w="34925">
                <a:solidFill>
                  <a:srgbClr val="E834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 anchorCtr="0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4400" b="0" i="0" u="none" strike="noStrike" kern="1200" cap="none" spc="0" normalizeH="0" baseline="0" noProof="0" dirty="0">
                  <a:ln>
                    <a:solidFill>
                      <a:srgbClr val="F07C8D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05840CB-BF70-5195-2534-37152708C459}"/>
                </a:ext>
              </a:extLst>
            </p:cNvPr>
            <p:cNvGrpSpPr/>
            <p:nvPr/>
          </p:nvGrpSpPr>
          <p:grpSpPr>
            <a:xfrm>
              <a:off x="1078786" y="4999994"/>
              <a:ext cx="2881947" cy="119174"/>
              <a:chOff x="833345" y="5349097"/>
              <a:chExt cx="3028207" cy="125222"/>
            </a:xfrm>
          </p:grpSpPr>
          <p:cxnSp>
            <p:nvCxnSpPr>
              <p:cNvPr id="109" name="직선 연결선 50">
                <a:extLst>
                  <a:ext uri="{FF2B5EF4-FFF2-40B4-BE49-F238E27FC236}">
                    <a16:creationId xmlns:a16="http://schemas.microsoft.com/office/drawing/2014/main" id="{C4B777D2-7CDB-F8E1-F005-B4E141FC78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345" y="5349097"/>
                <a:ext cx="1385898" cy="0"/>
              </a:xfrm>
              <a:prstGeom prst="line">
                <a:avLst/>
              </a:prstGeom>
              <a:ln w="12700">
                <a:solidFill>
                  <a:srgbClr val="E834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50">
                <a:extLst>
                  <a:ext uri="{FF2B5EF4-FFF2-40B4-BE49-F238E27FC236}">
                    <a16:creationId xmlns:a16="http://schemas.microsoft.com/office/drawing/2014/main" id="{F0D284E3-CE00-91CA-C4E3-0379211E7E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5654" y="5349097"/>
                <a:ext cx="1385898" cy="0"/>
              </a:xfrm>
              <a:prstGeom prst="line">
                <a:avLst/>
              </a:prstGeom>
              <a:ln w="12700">
                <a:solidFill>
                  <a:srgbClr val="E834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이등변 삼각형 5">
                <a:extLst>
                  <a:ext uri="{FF2B5EF4-FFF2-40B4-BE49-F238E27FC236}">
                    <a16:creationId xmlns:a16="http://schemas.microsoft.com/office/drawing/2014/main" id="{D0FFE6CF-B2E2-CE2E-6FD9-63222B5F8F30}"/>
                  </a:ext>
                </a:extLst>
              </p:cNvPr>
              <p:cNvSpPr/>
              <p:nvPr/>
            </p:nvSpPr>
            <p:spPr>
              <a:xfrm flipV="1">
                <a:off x="2219243" y="5349097"/>
                <a:ext cx="256411" cy="125222"/>
              </a:xfrm>
              <a:custGeom>
                <a:avLst/>
                <a:gdLst>
                  <a:gd name="connsiteX0" fmla="*/ 0 w 237822"/>
                  <a:gd name="connsiteY0" fmla="*/ 125222 h 125222"/>
                  <a:gd name="connsiteX1" fmla="*/ 118911 w 237822"/>
                  <a:gd name="connsiteY1" fmla="*/ 0 h 125222"/>
                  <a:gd name="connsiteX2" fmla="*/ 237822 w 237822"/>
                  <a:gd name="connsiteY2" fmla="*/ 125222 h 125222"/>
                  <a:gd name="connsiteX3" fmla="*/ 0 w 237822"/>
                  <a:gd name="connsiteY3" fmla="*/ 125222 h 125222"/>
                  <a:gd name="connsiteX0" fmla="*/ 0 w 237822"/>
                  <a:gd name="connsiteY0" fmla="*/ 125222 h 216662"/>
                  <a:gd name="connsiteX1" fmla="*/ 118911 w 237822"/>
                  <a:gd name="connsiteY1" fmla="*/ 0 h 216662"/>
                  <a:gd name="connsiteX2" fmla="*/ 237822 w 237822"/>
                  <a:gd name="connsiteY2" fmla="*/ 125222 h 216662"/>
                  <a:gd name="connsiteX3" fmla="*/ 91440 w 237822"/>
                  <a:gd name="connsiteY3" fmla="*/ 216662 h 216662"/>
                  <a:gd name="connsiteX0" fmla="*/ 0 w 237822"/>
                  <a:gd name="connsiteY0" fmla="*/ 125222 h 125222"/>
                  <a:gd name="connsiteX1" fmla="*/ 118911 w 237822"/>
                  <a:gd name="connsiteY1" fmla="*/ 0 h 125222"/>
                  <a:gd name="connsiteX2" fmla="*/ 237822 w 237822"/>
                  <a:gd name="connsiteY2" fmla="*/ 125222 h 12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7822" h="125222">
                    <a:moveTo>
                      <a:pt x="0" y="125222"/>
                    </a:moveTo>
                    <a:lnTo>
                      <a:pt x="118911" y="0"/>
                    </a:lnTo>
                    <a:lnTo>
                      <a:pt x="237822" y="125222"/>
                    </a:lnTo>
                  </a:path>
                </a:pathLst>
              </a:custGeom>
              <a:ln w="12700" cap="rnd">
                <a:solidFill>
                  <a:srgbClr val="E8344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 w="12700">
                    <a:solidFill>
                      <a:srgbClr val="F07C8D">
                        <a:alpha val="0"/>
                      </a:srgbClr>
                    </a:solidFill>
                  </a:ln>
                  <a:solidFill>
                    <a:srgbClr val="1C3866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540403D-F1E4-E6DE-C4F2-43E4DD8AB4FD}"/>
                </a:ext>
              </a:extLst>
            </p:cNvPr>
            <p:cNvGrpSpPr/>
            <p:nvPr/>
          </p:nvGrpSpPr>
          <p:grpSpPr>
            <a:xfrm>
              <a:off x="5628783" y="2684670"/>
              <a:ext cx="1000847" cy="964925"/>
              <a:chOff x="7896897" y="192184"/>
              <a:chExt cx="2828499" cy="2726978"/>
            </a:xfrm>
          </p:grpSpPr>
          <p:sp>
            <p:nvSpPr>
              <p:cNvPr id="54" name="자유형: 도형 64">
                <a:extLst>
                  <a:ext uri="{FF2B5EF4-FFF2-40B4-BE49-F238E27FC236}">
                    <a16:creationId xmlns:a16="http://schemas.microsoft.com/office/drawing/2014/main" id="{9FBDF16D-FDEA-989F-6707-CECA0C49E975}"/>
                  </a:ext>
                </a:extLst>
              </p:cNvPr>
              <p:cNvSpPr/>
              <p:nvPr/>
            </p:nvSpPr>
            <p:spPr>
              <a:xfrm rot="12600000" flipH="1" flipV="1">
                <a:off x="7936277" y="805652"/>
                <a:ext cx="2538617" cy="1675806"/>
              </a:xfrm>
              <a:custGeom>
                <a:avLst/>
                <a:gdLst>
                  <a:gd name="connsiteX0" fmla="*/ 301851 w 794161"/>
                  <a:gd name="connsiteY0" fmla="*/ 118018 h 524246"/>
                  <a:gd name="connsiteX1" fmla="*/ 0 w 794161"/>
                  <a:gd name="connsiteY1" fmla="*/ 347376 h 524246"/>
                  <a:gd name="connsiteX2" fmla="*/ 70401 w 794161"/>
                  <a:gd name="connsiteY2" fmla="*/ 471453 h 524246"/>
                  <a:gd name="connsiteX3" fmla="*/ 70926 w 794161"/>
                  <a:gd name="connsiteY3" fmla="*/ 471453 h 524246"/>
                  <a:gd name="connsiteX4" fmla="*/ 100881 w 794161"/>
                  <a:gd name="connsiteY4" fmla="*/ 524246 h 524246"/>
                  <a:gd name="connsiteX5" fmla="*/ 562711 w 794161"/>
                  <a:gd name="connsiteY5" fmla="*/ 524246 h 524246"/>
                  <a:gd name="connsiteX6" fmla="*/ 794161 w 794161"/>
                  <a:gd name="connsiteY6" fmla="*/ 170811 h 524246"/>
                  <a:gd name="connsiteX7" fmla="*/ 727402 w 794161"/>
                  <a:gd name="connsiteY7" fmla="*/ 52793 h 524246"/>
                  <a:gd name="connsiteX8" fmla="*/ 726875 w 794161"/>
                  <a:gd name="connsiteY8" fmla="*/ 52950 h 524246"/>
                  <a:gd name="connsiteX9" fmla="*/ 696922 w 794161"/>
                  <a:gd name="connsiteY9" fmla="*/ 0 h 524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94161" h="524246">
                    <a:moveTo>
                      <a:pt x="301851" y="118018"/>
                    </a:moveTo>
                    <a:lnTo>
                      <a:pt x="0" y="347376"/>
                    </a:lnTo>
                    <a:lnTo>
                      <a:pt x="70401" y="471453"/>
                    </a:lnTo>
                    <a:lnTo>
                      <a:pt x="70926" y="471453"/>
                    </a:lnTo>
                    <a:lnTo>
                      <a:pt x="100881" y="524246"/>
                    </a:lnTo>
                    <a:lnTo>
                      <a:pt x="562711" y="524246"/>
                    </a:lnTo>
                    <a:lnTo>
                      <a:pt x="794161" y="170811"/>
                    </a:lnTo>
                    <a:lnTo>
                      <a:pt x="727402" y="52793"/>
                    </a:lnTo>
                    <a:lnTo>
                      <a:pt x="726875" y="52950"/>
                    </a:lnTo>
                    <a:lnTo>
                      <a:pt x="696922" y="0"/>
                    </a:lnTo>
                    <a:close/>
                  </a:path>
                </a:pathLst>
              </a:custGeom>
              <a:solidFill>
                <a:srgbClr val="FBE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55" name="자유형 175">
                <a:extLst>
                  <a:ext uri="{FF2B5EF4-FFF2-40B4-BE49-F238E27FC236}">
                    <a16:creationId xmlns:a16="http://schemas.microsoft.com/office/drawing/2014/main" id="{2FF8B654-B782-A718-0C1A-9C33D1B64DE5}"/>
                  </a:ext>
                </a:extLst>
              </p:cNvPr>
              <p:cNvSpPr/>
              <p:nvPr/>
            </p:nvSpPr>
            <p:spPr>
              <a:xfrm flipH="1">
                <a:off x="8624948" y="1652087"/>
                <a:ext cx="187314" cy="133241"/>
              </a:xfrm>
              <a:custGeom>
                <a:avLst/>
                <a:gdLst>
                  <a:gd name="connsiteX0" fmla="*/ 0 w 179070"/>
                  <a:gd name="connsiteY0" fmla="*/ 91440 h 118110"/>
                  <a:gd name="connsiteX1" fmla="*/ 121920 w 179070"/>
                  <a:gd name="connsiteY1" fmla="*/ 0 h 118110"/>
                  <a:gd name="connsiteX2" fmla="*/ 179070 w 179070"/>
                  <a:gd name="connsiteY2" fmla="*/ 19050 h 118110"/>
                  <a:gd name="connsiteX3" fmla="*/ 171450 w 179070"/>
                  <a:gd name="connsiteY3" fmla="*/ 68580 h 118110"/>
                  <a:gd name="connsiteX4" fmla="*/ 60960 w 179070"/>
                  <a:gd name="connsiteY4" fmla="*/ 118110 h 118110"/>
                  <a:gd name="connsiteX5" fmla="*/ 0 w 179070"/>
                  <a:gd name="connsiteY5" fmla="*/ 91440 h 118110"/>
                  <a:gd name="connsiteX0" fmla="*/ 0 w 155109"/>
                  <a:gd name="connsiteY0" fmla="*/ 81856 h 118110"/>
                  <a:gd name="connsiteX1" fmla="*/ 97959 w 155109"/>
                  <a:gd name="connsiteY1" fmla="*/ 0 h 118110"/>
                  <a:gd name="connsiteX2" fmla="*/ 155109 w 155109"/>
                  <a:gd name="connsiteY2" fmla="*/ 19050 h 118110"/>
                  <a:gd name="connsiteX3" fmla="*/ 147489 w 155109"/>
                  <a:gd name="connsiteY3" fmla="*/ 68580 h 118110"/>
                  <a:gd name="connsiteX4" fmla="*/ 36999 w 155109"/>
                  <a:gd name="connsiteY4" fmla="*/ 118110 h 118110"/>
                  <a:gd name="connsiteX5" fmla="*/ 0 w 155109"/>
                  <a:gd name="connsiteY5" fmla="*/ 81856 h 118110"/>
                  <a:gd name="connsiteX0" fmla="*/ 3819 w 158928"/>
                  <a:gd name="connsiteY0" fmla="*/ 81856 h 118110"/>
                  <a:gd name="connsiteX1" fmla="*/ 101778 w 158928"/>
                  <a:gd name="connsiteY1" fmla="*/ 0 h 118110"/>
                  <a:gd name="connsiteX2" fmla="*/ 158928 w 158928"/>
                  <a:gd name="connsiteY2" fmla="*/ 19050 h 118110"/>
                  <a:gd name="connsiteX3" fmla="*/ 151308 w 158928"/>
                  <a:gd name="connsiteY3" fmla="*/ 68580 h 118110"/>
                  <a:gd name="connsiteX4" fmla="*/ 40818 w 158928"/>
                  <a:gd name="connsiteY4" fmla="*/ 118110 h 118110"/>
                  <a:gd name="connsiteX5" fmla="*/ 3819 w 158928"/>
                  <a:gd name="connsiteY5" fmla="*/ 81856 h 118110"/>
                  <a:gd name="connsiteX0" fmla="*/ 3819 w 158928"/>
                  <a:gd name="connsiteY0" fmla="*/ 81856 h 118110"/>
                  <a:gd name="connsiteX1" fmla="*/ 101778 w 158928"/>
                  <a:gd name="connsiteY1" fmla="*/ 0 h 118110"/>
                  <a:gd name="connsiteX2" fmla="*/ 158928 w 158928"/>
                  <a:gd name="connsiteY2" fmla="*/ 19050 h 118110"/>
                  <a:gd name="connsiteX3" fmla="*/ 151308 w 158928"/>
                  <a:gd name="connsiteY3" fmla="*/ 68580 h 118110"/>
                  <a:gd name="connsiteX4" fmla="*/ 40818 w 158928"/>
                  <a:gd name="connsiteY4" fmla="*/ 118110 h 118110"/>
                  <a:gd name="connsiteX5" fmla="*/ 3819 w 158928"/>
                  <a:gd name="connsiteY5" fmla="*/ 81856 h 118110"/>
                  <a:gd name="connsiteX0" fmla="*/ 3819 w 160892"/>
                  <a:gd name="connsiteY0" fmla="*/ 81856 h 118110"/>
                  <a:gd name="connsiteX1" fmla="*/ 101778 w 160892"/>
                  <a:gd name="connsiteY1" fmla="*/ 0 h 118110"/>
                  <a:gd name="connsiteX2" fmla="*/ 158928 w 160892"/>
                  <a:gd name="connsiteY2" fmla="*/ 19050 h 118110"/>
                  <a:gd name="connsiteX3" fmla="*/ 160892 w 160892"/>
                  <a:gd name="connsiteY3" fmla="*/ 68580 h 118110"/>
                  <a:gd name="connsiteX4" fmla="*/ 40818 w 160892"/>
                  <a:gd name="connsiteY4" fmla="*/ 118110 h 118110"/>
                  <a:gd name="connsiteX5" fmla="*/ 3819 w 160892"/>
                  <a:gd name="connsiteY5" fmla="*/ 81856 h 118110"/>
                  <a:gd name="connsiteX0" fmla="*/ 4638 w 161711"/>
                  <a:gd name="connsiteY0" fmla="*/ 81856 h 125298"/>
                  <a:gd name="connsiteX1" fmla="*/ 102597 w 161711"/>
                  <a:gd name="connsiteY1" fmla="*/ 0 h 125298"/>
                  <a:gd name="connsiteX2" fmla="*/ 159747 w 161711"/>
                  <a:gd name="connsiteY2" fmla="*/ 19050 h 125298"/>
                  <a:gd name="connsiteX3" fmla="*/ 161711 w 161711"/>
                  <a:gd name="connsiteY3" fmla="*/ 68580 h 125298"/>
                  <a:gd name="connsiteX4" fmla="*/ 32053 w 161711"/>
                  <a:gd name="connsiteY4" fmla="*/ 125298 h 125298"/>
                  <a:gd name="connsiteX5" fmla="*/ 4638 w 161711"/>
                  <a:gd name="connsiteY5" fmla="*/ 81856 h 125298"/>
                  <a:gd name="connsiteX0" fmla="*/ 4638 w 161711"/>
                  <a:gd name="connsiteY0" fmla="*/ 81856 h 125298"/>
                  <a:gd name="connsiteX1" fmla="*/ 102597 w 161711"/>
                  <a:gd name="connsiteY1" fmla="*/ 0 h 125298"/>
                  <a:gd name="connsiteX2" fmla="*/ 159747 w 161711"/>
                  <a:gd name="connsiteY2" fmla="*/ 19050 h 125298"/>
                  <a:gd name="connsiteX3" fmla="*/ 161711 w 161711"/>
                  <a:gd name="connsiteY3" fmla="*/ 68580 h 125298"/>
                  <a:gd name="connsiteX4" fmla="*/ 32053 w 161711"/>
                  <a:gd name="connsiteY4" fmla="*/ 125298 h 125298"/>
                  <a:gd name="connsiteX5" fmla="*/ 4638 w 161711"/>
                  <a:gd name="connsiteY5" fmla="*/ 81856 h 125298"/>
                  <a:gd name="connsiteX0" fmla="*/ 1293 w 158366"/>
                  <a:gd name="connsiteY0" fmla="*/ 81856 h 125298"/>
                  <a:gd name="connsiteX1" fmla="*/ 99252 w 158366"/>
                  <a:gd name="connsiteY1" fmla="*/ 0 h 125298"/>
                  <a:gd name="connsiteX2" fmla="*/ 156402 w 158366"/>
                  <a:gd name="connsiteY2" fmla="*/ 19050 h 125298"/>
                  <a:gd name="connsiteX3" fmla="*/ 158366 w 158366"/>
                  <a:gd name="connsiteY3" fmla="*/ 68580 h 125298"/>
                  <a:gd name="connsiteX4" fmla="*/ 28708 w 158366"/>
                  <a:gd name="connsiteY4" fmla="*/ 125298 h 125298"/>
                  <a:gd name="connsiteX5" fmla="*/ 1293 w 158366"/>
                  <a:gd name="connsiteY5" fmla="*/ 81856 h 125298"/>
                  <a:gd name="connsiteX0" fmla="*/ 1026 w 165287"/>
                  <a:gd name="connsiteY0" fmla="*/ 69876 h 125298"/>
                  <a:gd name="connsiteX1" fmla="*/ 106173 w 165287"/>
                  <a:gd name="connsiteY1" fmla="*/ 0 h 125298"/>
                  <a:gd name="connsiteX2" fmla="*/ 163323 w 165287"/>
                  <a:gd name="connsiteY2" fmla="*/ 19050 h 125298"/>
                  <a:gd name="connsiteX3" fmla="*/ 165287 w 165287"/>
                  <a:gd name="connsiteY3" fmla="*/ 68580 h 125298"/>
                  <a:gd name="connsiteX4" fmla="*/ 35629 w 165287"/>
                  <a:gd name="connsiteY4" fmla="*/ 125298 h 125298"/>
                  <a:gd name="connsiteX5" fmla="*/ 1026 w 165287"/>
                  <a:gd name="connsiteY5" fmla="*/ 69876 h 125298"/>
                  <a:gd name="connsiteX0" fmla="*/ 1026 w 165287"/>
                  <a:gd name="connsiteY0" fmla="*/ 69876 h 125298"/>
                  <a:gd name="connsiteX1" fmla="*/ 106173 w 165287"/>
                  <a:gd name="connsiteY1" fmla="*/ 0 h 125298"/>
                  <a:gd name="connsiteX2" fmla="*/ 163323 w 165287"/>
                  <a:gd name="connsiteY2" fmla="*/ 19050 h 125298"/>
                  <a:gd name="connsiteX3" fmla="*/ 165287 w 165287"/>
                  <a:gd name="connsiteY3" fmla="*/ 68580 h 125298"/>
                  <a:gd name="connsiteX4" fmla="*/ 35629 w 165287"/>
                  <a:gd name="connsiteY4" fmla="*/ 125298 h 125298"/>
                  <a:gd name="connsiteX5" fmla="*/ 1026 w 165287"/>
                  <a:gd name="connsiteY5" fmla="*/ 69876 h 125298"/>
                  <a:gd name="connsiteX0" fmla="*/ 3171 w 167432"/>
                  <a:gd name="connsiteY0" fmla="*/ 69876 h 125298"/>
                  <a:gd name="connsiteX1" fmla="*/ 108318 w 167432"/>
                  <a:gd name="connsiteY1" fmla="*/ 0 h 125298"/>
                  <a:gd name="connsiteX2" fmla="*/ 165468 w 167432"/>
                  <a:gd name="connsiteY2" fmla="*/ 19050 h 125298"/>
                  <a:gd name="connsiteX3" fmla="*/ 167432 w 167432"/>
                  <a:gd name="connsiteY3" fmla="*/ 68580 h 125298"/>
                  <a:gd name="connsiteX4" fmla="*/ 37774 w 167432"/>
                  <a:gd name="connsiteY4" fmla="*/ 125298 h 125298"/>
                  <a:gd name="connsiteX5" fmla="*/ 3171 w 167432"/>
                  <a:gd name="connsiteY5" fmla="*/ 69876 h 125298"/>
                  <a:gd name="connsiteX0" fmla="*/ 5255 w 169516"/>
                  <a:gd name="connsiteY0" fmla="*/ 69876 h 127694"/>
                  <a:gd name="connsiteX1" fmla="*/ 110402 w 169516"/>
                  <a:gd name="connsiteY1" fmla="*/ 0 h 127694"/>
                  <a:gd name="connsiteX2" fmla="*/ 167552 w 169516"/>
                  <a:gd name="connsiteY2" fmla="*/ 19050 h 127694"/>
                  <a:gd name="connsiteX3" fmla="*/ 169516 w 169516"/>
                  <a:gd name="connsiteY3" fmla="*/ 68580 h 127694"/>
                  <a:gd name="connsiteX4" fmla="*/ 20690 w 169516"/>
                  <a:gd name="connsiteY4" fmla="*/ 127694 h 127694"/>
                  <a:gd name="connsiteX5" fmla="*/ 5255 w 169516"/>
                  <a:gd name="connsiteY5" fmla="*/ 69876 h 127694"/>
                  <a:gd name="connsiteX0" fmla="*/ 5255 w 169516"/>
                  <a:gd name="connsiteY0" fmla="*/ 69876 h 127694"/>
                  <a:gd name="connsiteX1" fmla="*/ 110402 w 169516"/>
                  <a:gd name="connsiteY1" fmla="*/ 0 h 127694"/>
                  <a:gd name="connsiteX2" fmla="*/ 167552 w 169516"/>
                  <a:gd name="connsiteY2" fmla="*/ 19050 h 127694"/>
                  <a:gd name="connsiteX3" fmla="*/ 169516 w 169516"/>
                  <a:gd name="connsiteY3" fmla="*/ 68580 h 127694"/>
                  <a:gd name="connsiteX4" fmla="*/ 20690 w 169516"/>
                  <a:gd name="connsiteY4" fmla="*/ 127694 h 127694"/>
                  <a:gd name="connsiteX5" fmla="*/ 5255 w 169516"/>
                  <a:gd name="connsiteY5" fmla="*/ 69876 h 127694"/>
                  <a:gd name="connsiteX0" fmla="*/ 5255 w 169516"/>
                  <a:gd name="connsiteY0" fmla="*/ 69876 h 127694"/>
                  <a:gd name="connsiteX1" fmla="*/ 110402 w 169516"/>
                  <a:gd name="connsiteY1" fmla="*/ 0 h 127694"/>
                  <a:gd name="connsiteX2" fmla="*/ 167552 w 169516"/>
                  <a:gd name="connsiteY2" fmla="*/ 19050 h 127694"/>
                  <a:gd name="connsiteX3" fmla="*/ 169516 w 169516"/>
                  <a:gd name="connsiteY3" fmla="*/ 68580 h 127694"/>
                  <a:gd name="connsiteX4" fmla="*/ 20690 w 169516"/>
                  <a:gd name="connsiteY4" fmla="*/ 127694 h 127694"/>
                  <a:gd name="connsiteX5" fmla="*/ 5255 w 169516"/>
                  <a:gd name="connsiteY5" fmla="*/ 69876 h 127694"/>
                  <a:gd name="connsiteX0" fmla="*/ 5944 w 170205"/>
                  <a:gd name="connsiteY0" fmla="*/ 69876 h 127694"/>
                  <a:gd name="connsiteX1" fmla="*/ 111091 w 170205"/>
                  <a:gd name="connsiteY1" fmla="*/ 0 h 127694"/>
                  <a:gd name="connsiteX2" fmla="*/ 168241 w 170205"/>
                  <a:gd name="connsiteY2" fmla="*/ 19050 h 127694"/>
                  <a:gd name="connsiteX3" fmla="*/ 170205 w 170205"/>
                  <a:gd name="connsiteY3" fmla="*/ 68580 h 127694"/>
                  <a:gd name="connsiteX4" fmla="*/ 21379 w 170205"/>
                  <a:gd name="connsiteY4" fmla="*/ 127694 h 127694"/>
                  <a:gd name="connsiteX5" fmla="*/ 5944 w 170205"/>
                  <a:gd name="connsiteY5" fmla="*/ 69876 h 127694"/>
                  <a:gd name="connsiteX0" fmla="*/ 5944 w 179789"/>
                  <a:gd name="connsiteY0" fmla="*/ 69876 h 127694"/>
                  <a:gd name="connsiteX1" fmla="*/ 111091 w 179789"/>
                  <a:gd name="connsiteY1" fmla="*/ 0 h 127694"/>
                  <a:gd name="connsiteX2" fmla="*/ 168241 w 179789"/>
                  <a:gd name="connsiteY2" fmla="*/ 19050 h 127694"/>
                  <a:gd name="connsiteX3" fmla="*/ 179789 w 179789"/>
                  <a:gd name="connsiteY3" fmla="*/ 66982 h 127694"/>
                  <a:gd name="connsiteX4" fmla="*/ 21379 w 179789"/>
                  <a:gd name="connsiteY4" fmla="*/ 127694 h 127694"/>
                  <a:gd name="connsiteX5" fmla="*/ 5944 w 179789"/>
                  <a:gd name="connsiteY5" fmla="*/ 69876 h 127694"/>
                  <a:gd name="connsiteX0" fmla="*/ 5944 w 179789"/>
                  <a:gd name="connsiteY0" fmla="*/ 69876 h 127694"/>
                  <a:gd name="connsiteX1" fmla="*/ 111091 w 179789"/>
                  <a:gd name="connsiteY1" fmla="*/ 0 h 127694"/>
                  <a:gd name="connsiteX2" fmla="*/ 179422 w 179789"/>
                  <a:gd name="connsiteY2" fmla="*/ 9466 h 127694"/>
                  <a:gd name="connsiteX3" fmla="*/ 179789 w 179789"/>
                  <a:gd name="connsiteY3" fmla="*/ 66982 h 127694"/>
                  <a:gd name="connsiteX4" fmla="*/ 21379 w 179789"/>
                  <a:gd name="connsiteY4" fmla="*/ 127694 h 127694"/>
                  <a:gd name="connsiteX5" fmla="*/ 5944 w 179789"/>
                  <a:gd name="connsiteY5" fmla="*/ 69876 h 127694"/>
                  <a:gd name="connsiteX0" fmla="*/ 5944 w 182388"/>
                  <a:gd name="connsiteY0" fmla="*/ 69876 h 127694"/>
                  <a:gd name="connsiteX1" fmla="*/ 111091 w 182388"/>
                  <a:gd name="connsiteY1" fmla="*/ 0 h 127694"/>
                  <a:gd name="connsiteX2" fmla="*/ 179422 w 182388"/>
                  <a:gd name="connsiteY2" fmla="*/ 9466 h 127694"/>
                  <a:gd name="connsiteX3" fmla="*/ 179789 w 182388"/>
                  <a:gd name="connsiteY3" fmla="*/ 66982 h 127694"/>
                  <a:gd name="connsiteX4" fmla="*/ 21379 w 182388"/>
                  <a:gd name="connsiteY4" fmla="*/ 127694 h 127694"/>
                  <a:gd name="connsiteX5" fmla="*/ 5944 w 182388"/>
                  <a:gd name="connsiteY5" fmla="*/ 69876 h 127694"/>
                  <a:gd name="connsiteX0" fmla="*/ 5944 w 182388"/>
                  <a:gd name="connsiteY0" fmla="*/ 69876 h 129738"/>
                  <a:gd name="connsiteX1" fmla="*/ 111091 w 182388"/>
                  <a:gd name="connsiteY1" fmla="*/ 0 h 129738"/>
                  <a:gd name="connsiteX2" fmla="*/ 179422 w 182388"/>
                  <a:gd name="connsiteY2" fmla="*/ 9466 h 129738"/>
                  <a:gd name="connsiteX3" fmla="*/ 179789 w 182388"/>
                  <a:gd name="connsiteY3" fmla="*/ 66982 h 129738"/>
                  <a:gd name="connsiteX4" fmla="*/ 21379 w 182388"/>
                  <a:gd name="connsiteY4" fmla="*/ 127694 h 129738"/>
                  <a:gd name="connsiteX5" fmla="*/ 5944 w 182388"/>
                  <a:gd name="connsiteY5" fmla="*/ 69876 h 129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2388" h="129738">
                    <a:moveTo>
                      <a:pt x="5944" y="69876"/>
                    </a:moveTo>
                    <a:cubicBezTo>
                      <a:pt x="33805" y="30610"/>
                      <a:pt x="78438" y="27285"/>
                      <a:pt x="111091" y="0"/>
                    </a:cubicBezTo>
                    <a:lnTo>
                      <a:pt x="179422" y="9466"/>
                    </a:lnTo>
                    <a:cubicBezTo>
                      <a:pt x="180077" y="25976"/>
                      <a:pt x="185523" y="44083"/>
                      <a:pt x="179789" y="66982"/>
                    </a:cubicBezTo>
                    <a:cubicBezTo>
                      <a:pt x="130180" y="86687"/>
                      <a:pt x="56681" y="140883"/>
                      <a:pt x="21379" y="127694"/>
                    </a:cubicBezTo>
                    <a:cubicBezTo>
                      <a:pt x="9046" y="115609"/>
                      <a:pt x="-9678" y="105922"/>
                      <a:pt x="5944" y="69876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56" name="자유형 176">
                <a:extLst>
                  <a:ext uri="{FF2B5EF4-FFF2-40B4-BE49-F238E27FC236}">
                    <a16:creationId xmlns:a16="http://schemas.microsoft.com/office/drawing/2014/main" id="{3BA152E7-2175-1938-D5BE-2574169CDDF6}"/>
                  </a:ext>
                </a:extLst>
              </p:cNvPr>
              <p:cNvSpPr/>
              <p:nvPr/>
            </p:nvSpPr>
            <p:spPr>
              <a:xfrm flipH="1">
                <a:off x="8770211" y="1593520"/>
                <a:ext cx="170303" cy="98149"/>
              </a:xfrm>
              <a:custGeom>
                <a:avLst/>
                <a:gdLst>
                  <a:gd name="connsiteX0" fmla="*/ 0 w 179070"/>
                  <a:gd name="connsiteY0" fmla="*/ 91440 h 118110"/>
                  <a:gd name="connsiteX1" fmla="*/ 121920 w 179070"/>
                  <a:gd name="connsiteY1" fmla="*/ 0 h 118110"/>
                  <a:gd name="connsiteX2" fmla="*/ 179070 w 179070"/>
                  <a:gd name="connsiteY2" fmla="*/ 19050 h 118110"/>
                  <a:gd name="connsiteX3" fmla="*/ 171450 w 179070"/>
                  <a:gd name="connsiteY3" fmla="*/ 68580 h 118110"/>
                  <a:gd name="connsiteX4" fmla="*/ 60960 w 179070"/>
                  <a:gd name="connsiteY4" fmla="*/ 118110 h 118110"/>
                  <a:gd name="connsiteX5" fmla="*/ 0 w 179070"/>
                  <a:gd name="connsiteY5" fmla="*/ 91440 h 118110"/>
                  <a:gd name="connsiteX0" fmla="*/ 0 w 155109"/>
                  <a:gd name="connsiteY0" fmla="*/ 81856 h 118110"/>
                  <a:gd name="connsiteX1" fmla="*/ 97959 w 155109"/>
                  <a:gd name="connsiteY1" fmla="*/ 0 h 118110"/>
                  <a:gd name="connsiteX2" fmla="*/ 155109 w 155109"/>
                  <a:gd name="connsiteY2" fmla="*/ 19050 h 118110"/>
                  <a:gd name="connsiteX3" fmla="*/ 147489 w 155109"/>
                  <a:gd name="connsiteY3" fmla="*/ 68580 h 118110"/>
                  <a:gd name="connsiteX4" fmla="*/ 36999 w 155109"/>
                  <a:gd name="connsiteY4" fmla="*/ 118110 h 118110"/>
                  <a:gd name="connsiteX5" fmla="*/ 0 w 155109"/>
                  <a:gd name="connsiteY5" fmla="*/ 81856 h 118110"/>
                  <a:gd name="connsiteX0" fmla="*/ 3819 w 158928"/>
                  <a:gd name="connsiteY0" fmla="*/ 81856 h 118110"/>
                  <a:gd name="connsiteX1" fmla="*/ 101778 w 158928"/>
                  <a:gd name="connsiteY1" fmla="*/ 0 h 118110"/>
                  <a:gd name="connsiteX2" fmla="*/ 158928 w 158928"/>
                  <a:gd name="connsiteY2" fmla="*/ 19050 h 118110"/>
                  <a:gd name="connsiteX3" fmla="*/ 151308 w 158928"/>
                  <a:gd name="connsiteY3" fmla="*/ 68580 h 118110"/>
                  <a:gd name="connsiteX4" fmla="*/ 40818 w 158928"/>
                  <a:gd name="connsiteY4" fmla="*/ 118110 h 118110"/>
                  <a:gd name="connsiteX5" fmla="*/ 3819 w 158928"/>
                  <a:gd name="connsiteY5" fmla="*/ 81856 h 118110"/>
                  <a:gd name="connsiteX0" fmla="*/ 3819 w 158928"/>
                  <a:gd name="connsiteY0" fmla="*/ 81856 h 118110"/>
                  <a:gd name="connsiteX1" fmla="*/ 101778 w 158928"/>
                  <a:gd name="connsiteY1" fmla="*/ 0 h 118110"/>
                  <a:gd name="connsiteX2" fmla="*/ 158928 w 158928"/>
                  <a:gd name="connsiteY2" fmla="*/ 19050 h 118110"/>
                  <a:gd name="connsiteX3" fmla="*/ 151308 w 158928"/>
                  <a:gd name="connsiteY3" fmla="*/ 68580 h 118110"/>
                  <a:gd name="connsiteX4" fmla="*/ 40818 w 158928"/>
                  <a:gd name="connsiteY4" fmla="*/ 118110 h 118110"/>
                  <a:gd name="connsiteX5" fmla="*/ 3819 w 158928"/>
                  <a:gd name="connsiteY5" fmla="*/ 81856 h 118110"/>
                  <a:gd name="connsiteX0" fmla="*/ 3819 w 160892"/>
                  <a:gd name="connsiteY0" fmla="*/ 81856 h 118110"/>
                  <a:gd name="connsiteX1" fmla="*/ 101778 w 160892"/>
                  <a:gd name="connsiteY1" fmla="*/ 0 h 118110"/>
                  <a:gd name="connsiteX2" fmla="*/ 158928 w 160892"/>
                  <a:gd name="connsiteY2" fmla="*/ 19050 h 118110"/>
                  <a:gd name="connsiteX3" fmla="*/ 160892 w 160892"/>
                  <a:gd name="connsiteY3" fmla="*/ 68580 h 118110"/>
                  <a:gd name="connsiteX4" fmla="*/ 40818 w 160892"/>
                  <a:gd name="connsiteY4" fmla="*/ 118110 h 118110"/>
                  <a:gd name="connsiteX5" fmla="*/ 3819 w 160892"/>
                  <a:gd name="connsiteY5" fmla="*/ 81856 h 118110"/>
                  <a:gd name="connsiteX0" fmla="*/ 4638 w 161711"/>
                  <a:gd name="connsiteY0" fmla="*/ 81856 h 125298"/>
                  <a:gd name="connsiteX1" fmla="*/ 102597 w 161711"/>
                  <a:gd name="connsiteY1" fmla="*/ 0 h 125298"/>
                  <a:gd name="connsiteX2" fmla="*/ 159747 w 161711"/>
                  <a:gd name="connsiteY2" fmla="*/ 19050 h 125298"/>
                  <a:gd name="connsiteX3" fmla="*/ 161711 w 161711"/>
                  <a:gd name="connsiteY3" fmla="*/ 68580 h 125298"/>
                  <a:gd name="connsiteX4" fmla="*/ 32053 w 161711"/>
                  <a:gd name="connsiteY4" fmla="*/ 125298 h 125298"/>
                  <a:gd name="connsiteX5" fmla="*/ 4638 w 161711"/>
                  <a:gd name="connsiteY5" fmla="*/ 81856 h 125298"/>
                  <a:gd name="connsiteX0" fmla="*/ 4638 w 161711"/>
                  <a:gd name="connsiteY0" fmla="*/ 81856 h 125298"/>
                  <a:gd name="connsiteX1" fmla="*/ 102597 w 161711"/>
                  <a:gd name="connsiteY1" fmla="*/ 0 h 125298"/>
                  <a:gd name="connsiteX2" fmla="*/ 159747 w 161711"/>
                  <a:gd name="connsiteY2" fmla="*/ 19050 h 125298"/>
                  <a:gd name="connsiteX3" fmla="*/ 161711 w 161711"/>
                  <a:gd name="connsiteY3" fmla="*/ 68580 h 125298"/>
                  <a:gd name="connsiteX4" fmla="*/ 32053 w 161711"/>
                  <a:gd name="connsiteY4" fmla="*/ 125298 h 125298"/>
                  <a:gd name="connsiteX5" fmla="*/ 4638 w 161711"/>
                  <a:gd name="connsiteY5" fmla="*/ 81856 h 125298"/>
                  <a:gd name="connsiteX0" fmla="*/ 1293 w 158366"/>
                  <a:gd name="connsiteY0" fmla="*/ 81856 h 125298"/>
                  <a:gd name="connsiteX1" fmla="*/ 99252 w 158366"/>
                  <a:gd name="connsiteY1" fmla="*/ 0 h 125298"/>
                  <a:gd name="connsiteX2" fmla="*/ 156402 w 158366"/>
                  <a:gd name="connsiteY2" fmla="*/ 19050 h 125298"/>
                  <a:gd name="connsiteX3" fmla="*/ 158366 w 158366"/>
                  <a:gd name="connsiteY3" fmla="*/ 68580 h 125298"/>
                  <a:gd name="connsiteX4" fmla="*/ 28708 w 158366"/>
                  <a:gd name="connsiteY4" fmla="*/ 125298 h 125298"/>
                  <a:gd name="connsiteX5" fmla="*/ 1293 w 158366"/>
                  <a:gd name="connsiteY5" fmla="*/ 81856 h 125298"/>
                  <a:gd name="connsiteX0" fmla="*/ 1026 w 165287"/>
                  <a:gd name="connsiteY0" fmla="*/ 69876 h 125298"/>
                  <a:gd name="connsiteX1" fmla="*/ 106173 w 165287"/>
                  <a:gd name="connsiteY1" fmla="*/ 0 h 125298"/>
                  <a:gd name="connsiteX2" fmla="*/ 163323 w 165287"/>
                  <a:gd name="connsiteY2" fmla="*/ 19050 h 125298"/>
                  <a:gd name="connsiteX3" fmla="*/ 165287 w 165287"/>
                  <a:gd name="connsiteY3" fmla="*/ 68580 h 125298"/>
                  <a:gd name="connsiteX4" fmla="*/ 35629 w 165287"/>
                  <a:gd name="connsiteY4" fmla="*/ 125298 h 125298"/>
                  <a:gd name="connsiteX5" fmla="*/ 1026 w 165287"/>
                  <a:gd name="connsiteY5" fmla="*/ 69876 h 125298"/>
                  <a:gd name="connsiteX0" fmla="*/ 1026 w 165287"/>
                  <a:gd name="connsiteY0" fmla="*/ 69876 h 125298"/>
                  <a:gd name="connsiteX1" fmla="*/ 106173 w 165287"/>
                  <a:gd name="connsiteY1" fmla="*/ 0 h 125298"/>
                  <a:gd name="connsiteX2" fmla="*/ 163323 w 165287"/>
                  <a:gd name="connsiteY2" fmla="*/ 19050 h 125298"/>
                  <a:gd name="connsiteX3" fmla="*/ 165287 w 165287"/>
                  <a:gd name="connsiteY3" fmla="*/ 68580 h 125298"/>
                  <a:gd name="connsiteX4" fmla="*/ 35629 w 165287"/>
                  <a:gd name="connsiteY4" fmla="*/ 125298 h 125298"/>
                  <a:gd name="connsiteX5" fmla="*/ 1026 w 165287"/>
                  <a:gd name="connsiteY5" fmla="*/ 69876 h 125298"/>
                  <a:gd name="connsiteX0" fmla="*/ 3171 w 167432"/>
                  <a:gd name="connsiteY0" fmla="*/ 69876 h 125298"/>
                  <a:gd name="connsiteX1" fmla="*/ 108318 w 167432"/>
                  <a:gd name="connsiteY1" fmla="*/ 0 h 125298"/>
                  <a:gd name="connsiteX2" fmla="*/ 165468 w 167432"/>
                  <a:gd name="connsiteY2" fmla="*/ 19050 h 125298"/>
                  <a:gd name="connsiteX3" fmla="*/ 167432 w 167432"/>
                  <a:gd name="connsiteY3" fmla="*/ 68580 h 125298"/>
                  <a:gd name="connsiteX4" fmla="*/ 37774 w 167432"/>
                  <a:gd name="connsiteY4" fmla="*/ 125298 h 125298"/>
                  <a:gd name="connsiteX5" fmla="*/ 3171 w 167432"/>
                  <a:gd name="connsiteY5" fmla="*/ 69876 h 125298"/>
                  <a:gd name="connsiteX0" fmla="*/ 5255 w 169516"/>
                  <a:gd name="connsiteY0" fmla="*/ 69876 h 127694"/>
                  <a:gd name="connsiteX1" fmla="*/ 110402 w 169516"/>
                  <a:gd name="connsiteY1" fmla="*/ 0 h 127694"/>
                  <a:gd name="connsiteX2" fmla="*/ 167552 w 169516"/>
                  <a:gd name="connsiteY2" fmla="*/ 19050 h 127694"/>
                  <a:gd name="connsiteX3" fmla="*/ 169516 w 169516"/>
                  <a:gd name="connsiteY3" fmla="*/ 68580 h 127694"/>
                  <a:gd name="connsiteX4" fmla="*/ 20690 w 169516"/>
                  <a:gd name="connsiteY4" fmla="*/ 127694 h 127694"/>
                  <a:gd name="connsiteX5" fmla="*/ 5255 w 169516"/>
                  <a:gd name="connsiteY5" fmla="*/ 69876 h 127694"/>
                  <a:gd name="connsiteX0" fmla="*/ 5255 w 169516"/>
                  <a:gd name="connsiteY0" fmla="*/ 69876 h 127694"/>
                  <a:gd name="connsiteX1" fmla="*/ 110402 w 169516"/>
                  <a:gd name="connsiteY1" fmla="*/ 0 h 127694"/>
                  <a:gd name="connsiteX2" fmla="*/ 167552 w 169516"/>
                  <a:gd name="connsiteY2" fmla="*/ 19050 h 127694"/>
                  <a:gd name="connsiteX3" fmla="*/ 169516 w 169516"/>
                  <a:gd name="connsiteY3" fmla="*/ 68580 h 127694"/>
                  <a:gd name="connsiteX4" fmla="*/ 20690 w 169516"/>
                  <a:gd name="connsiteY4" fmla="*/ 127694 h 127694"/>
                  <a:gd name="connsiteX5" fmla="*/ 5255 w 169516"/>
                  <a:gd name="connsiteY5" fmla="*/ 69876 h 127694"/>
                  <a:gd name="connsiteX0" fmla="*/ 5255 w 169516"/>
                  <a:gd name="connsiteY0" fmla="*/ 69876 h 127694"/>
                  <a:gd name="connsiteX1" fmla="*/ 110402 w 169516"/>
                  <a:gd name="connsiteY1" fmla="*/ 0 h 127694"/>
                  <a:gd name="connsiteX2" fmla="*/ 167552 w 169516"/>
                  <a:gd name="connsiteY2" fmla="*/ 19050 h 127694"/>
                  <a:gd name="connsiteX3" fmla="*/ 169516 w 169516"/>
                  <a:gd name="connsiteY3" fmla="*/ 68580 h 127694"/>
                  <a:gd name="connsiteX4" fmla="*/ 20690 w 169516"/>
                  <a:gd name="connsiteY4" fmla="*/ 127694 h 127694"/>
                  <a:gd name="connsiteX5" fmla="*/ 5255 w 169516"/>
                  <a:gd name="connsiteY5" fmla="*/ 69876 h 127694"/>
                  <a:gd name="connsiteX0" fmla="*/ 5944 w 170205"/>
                  <a:gd name="connsiteY0" fmla="*/ 69876 h 127694"/>
                  <a:gd name="connsiteX1" fmla="*/ 111091 w 170205"/>
                  <a:gd name="connsiteY1" fmla="*/ 0 h 127694"/>
                  <a:gd name="connsiteX2" fmla="*/ 168241 w 170205"/>
                  <a:gd name="connsiteY2" fmla="*/ 19050 h 127694"/>
                  <a:gd name="connsiteX3" fmla="*/ 170205 w 170205"/>
                  <a:gd name="connsiteY3" fmla="*/ 68580 h 127694"/>
                  <a:gd name="connsiteX4" fmla="*/ 21379 w 170205"/>
                  <a:gd name="connsiteY4" fmla="*/ 127694 h 127694"/>
                  <a:gd name="connsiteX5" fmla="*/ 5944 w 170205"/>
                  <a:gd name="connsiteY5" fmla="*/ 69876 h 127694"/>
                  <a:gd name="connsiteX0" fmla="*/ 5944 w 179789"/>
                  <a:gd name="connsiteY0" fmla="*/ 69876 h 127694"/>
                  <a:gd name="connsiteX1" fmla="*/ 111091 w 179789"/>
                  <a:gd name="connsiteY1" fmla="*/ 0 h 127694"/>
                  <a:gd name="connsiteX2" fmla="*/ 168241 w 179789"/>
                  <a:gd name="connsiteY2" fmla="*/ 19050 h 127694"/>
                  <a:gd name="connsiteX3" fmla="*/ 179789 w 179789"/>
                  <a:gd name="connsiteY3" fmla="*/ 66982 h 127694"/>
                  <a:gd name="connsiteX4" fmla="*/ 21379 w 179789"/>
                  <a:gd name="connsiteY4" fmla="*/ 127694 h 127694"/>
                  <a:gd name="connsiteX5" fmla="*/ 5944 w 179789"/>
                  <a:gd name="connsiteY5" fmla="*/ 69876 h 127694"/>
                  <a:gd name="connsiteX0" fmla="*/ 5944 w 179789"/>
                  <a:gd name="connsiteY0" fmla="*/ 69876 h 127694"/>
                  <a:gd name="connsiteX1" fmla="*/ 111091 w 179789"/>
                  <a:gd name="connsiteY1" fmla="*/ 0 h 127694"/>
                  <a:gd name="connsiteX2" fmla="*/ 179422 w 179789"/>
                  <a:gd name="connsiteY2" fmla="*/ 9466 h 127694"/>
                  <a:gd name="connsiteX3" fmla="*/ 179789 w 179789"/>
                  <a:gd name="connsiteY3" fmla="*/ 66982 h 127694"/>
                  <a:gd name="connsiteX4" fmla="*/ 21379 w 179789"/>
                  <a:gd name="connsiteY4" fmla="*/ 127694 h 127694"/>
                  <a:gd name="connsiteX5" fmla="*/ 5944 w 179789"/>
                  <a:gd name="connsiteY5" fmla="*/ 69876 h 127694"/>
                  <a:gd name="connsiteX0" fmla="*/ 5944 w 182388"/>
                  <a:gd name="connsiteY0" fmla="*/ 69876 h 127694"/>
                  <a:gd name="connsiteX1" fmla="*/ 111091 w 182388"/>
                  <a:gd name="connsiteY1" fmla="*/ 0 h 127694"/>
                  <a:gd name="connsiteX2" fmla="*/ 179422 w 182388"/>
                  <a:gd name="connsiteY2" fmla="*/ 9466 h 127694"/>
                  <a:gd name="connsiteX3" fmla="*/ 179789 w 182388"/>
                  <a:gd name="connsiteY3" fmla="*/ 66982 h 127694"/>
                  <a:gd name="connsiteX4" fmla="*/ 21379 w 182388"/>
                  <a:gd name="connsiteY4" fmla="*/ 127694 h 127694"/>
                  <a:gd name="connsiteX5" fmla="*/ 5944 w 182388"/>
                  <a:gd name="connsiteY5" fmla="*/ 69876 h 127694"/>
                  <a:gd name="connsiteX0" fmla="*/ 5944 w 182388"/>
                  <a:gd name="connsiteY0" fmla="*/ 69876 h 128946"/>
                  <a:gd name="connsiteX1" fmla="*/ 111091 w 182388"/>
                  <a:gd name="connsiteY1" fmla="*/ 0 h 128946"/>
                  <a:gd name="connsiteX2" fmla="*/ 179422 w 182388"/>
                  <a:gd name="connsiteY2" fmla="*/ 9466 h 128946"/>
                  <a:gd name="connsiteX3" fmla="*/ 179789 w 182388"/>
                  <a:gd name="connsiteY3" fmla="*/ 66982 h 128946"/>
                  <a:gd name="connsiteX4" fmla="*/ 21379 w 182388"/>
                  <a:gd name="connsiteY4" fmla="*/ 127694 h 128946"/>
                  <a:gd name="connsiteX5" fmla="*/ 5944 w 182388"/>
                  <a:gd name="connsiteY5" fmla="*/ 69876 h 128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2388" h="128946">
                    <a:moveTo>
                      <a:pt x="5944" y="69876"/>
                    </a:moveTo>
                    <a:cubicBezTo>
                      <a:pt x="33805" y="30610"/>
                      <a:pt x="78438" y="27285"/>
                      <a:pt x="111091" y="0"/>
                    </a:cubicBezTo>
                    <a:lnTo>
                      <a:pt x="179422" y="9466"/>
                    </a:lnTo>
                    <a:cubicBezTo>
                      <a:pt x="180077" y="25976"/>
                      <a:pt x="185523" y="44083"/>
                      <a:pt x="179789" y="66982"/>
                    </a:cubicBezTo>
                    <a:cubicBezTo>
                      <a:pt x="130180" y="86687"/>
                      <a:pt x="78177" y="137541"/>
                      <a:pt x="21379" y="127694"/>
                    </a:cubicBezTo>
                    <a:cubicBezTo>
                      <a:pt x="9046" y="115609"/>
                      <a:pt x="-9678" y="105922"/>
                      <a:pt x="5944" y="69876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57" name="자유형: 도형 67">
                <a:extLst>
                  <a:ext uri="{FF2B5EF4-FFF2-40B4-BE49-F238E27FC236}">
                    <a16:creationId xmlns:a16="http://schemas.microsoft.com/office/drawing/2014/main" id="{3588B3A3-E9A3-A12F-E27B-567DFD96D77E}"/>
                  </a:ext>
                </a:extLst>
              </p:cNvPr>
              <p:cNvSpPr/>
              <p:nvPr/>
            </p:nvSpPr>
            <p:spPr>
              <a:xfrm rot="12600000" flipH="1" flipV="1">
                <a:off x="7896897" y="940996"/>
                <a:ext cx="1796024" cy="1319290"/>
              </a:xfrm>
              <a:custGeom>
                <a:avLst/>
                <a:gdLst>
                  <a:gd name="connsiteX0" fmla="*/ 301851 w 561854"/>
                  <a:gd name="connsiteY0" fmla="*/ 6489 h 412717"/>
                  <a:gd name="connsiteX1" fmla="*/ 0 w 561854"/>
                  <a:gd name="connsiteY1" fmla="*/ 235847 h 412717"/>
                  <a:gd name="connsiteX2" fmla="*/ 70401 w 561854"/>
                  <a:gd name="connsiteY2" fmla="*/ 359924 h 412717"/>
                  <a:gd name="connsiteX3" fmla="*/ 70926 w 561854"/>
                  <a:gd name="connsiteY3" fmla="*/ 359924 h 412717"/>
                  <a:gd name="connsiteX4" fmla="*/ 100881 w 561854"/>
                  <a:gd name="connsiteY4" fmla="*/ 412717 h 412717"/>
                  <a:gd name="connsiteX5" fmla="*/ 561854 w 561854"/>
                  <a:gd name="connsiteY5" fmla="*/ 412717 h 412717"/>
                  <a:gd name="connsiteX6" fmla="*/ 323572 w 561854"/>
                  <a:gd name="connsiteY6" fmla="*/ 0 h 412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61854" h="412717">
                    <a:moveTo>
                      <a:pt x="301851" y="6489"/>
                    </a:moveTo>
                    <a:lnTo>
                      <a:pt x="0" y="235847"/>
                    </a:lnTo>
                    <a:lnTo>
                      <a:pt x="70401" y="359924"/>
                    </a:lnTo>
                    <a:lnTo>
                      <a:pt x="70926" y="359924"/>
                    </a:lnTo>
                    <a:lnTo>
                      <a:pt x="100881" y="412717"/>
                    </a:lnTo>
                    <a:lnTo>
                      <a:pt x="561854" y="412717"/>
                    </a:lnTo>
                    <a:lnTo>
                      <a:pt x="323572" y="0"/>
                    </a:lnTo>
                    <a:close/>
                  </a:path>
                </a:pathLst>
              </a:custGeom>
              <a:solidFill>
                <a:srgbClr val="F9CC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58" name="평행 사변형 68">
                <a:extLst>
                  <a:ext uri="{FF2B5EF4-FFF2-40B4-BE49-F238E27FC236}">
                    <a16:creationId xmlns:a16="http://schemas.microsoft.com/office/drawing/2014/main" id="{65802DF4-70EC-DF3C-4F03-621AB02687ED}"/>
                  </a:ext>
                </a:extLst>
              </p:cNvPr>
              <p:cNvSpPr/>
              <p:nvPr/>
            </p:nvSpPr>
            <p:spPr>
              <a:xfrm rot="12600000" flipH="1" flipV="1">
                <a:off x="8100645" y="731951"/>
                <a:ext cx="2216138" cy="1129792"/>
              </a:xfrm>
              <a:prstGeom prst="parallelogram">
                <a:avLst>
                  <a:gd name="adj" fmla="val 65486"/>
                </a:avLst>
              </a:prstGeom>
              <a:solidFill>
                <a:srgbClr val="FE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3A25AD94-E666-7451-D731-32365A3D746F}"/>
                  </a:ext>
                </a:extLst>
              </p:cNvPr>
              <p:cNvGrpSpPr/>
              <p:nvPr/>
            </p:nvGrpSpPr>
            <p:grpSpPr>
              <a:xfrm flipH="1">
                <a:off x="7972742" y="325371"/>
                <a:ext cx="659832" cy="2138701"/>
                <a:chOff x="4683569" y="2996399"/>
                <a:chExt cx="206417" cy="669054"/>
              </a:xfrm>
            </p:grpSpPr>
            <p:grpSp>
              <p:nvGrpSpPr>
                <p:cNvPr id="101" name="그룹 100">
                  <a:extLst>
                    <a:ext uri="{FF2B5EF4-FFF2-40B4-BE49-F238E27FC236}">
                      <a16:creationId xmlns:a16="http://schemas.microsoft.com/office/drawing/2014/main" id="{24A42579-8CD4-37F9-2327-FEB8BDCDABBD}"/>
                    </a:ext>
                  </a:extLst>
                </p:cNvPr>
                <p:cNvGrpSpPr/>
                <p:nvPr/>
              </p:nvGrpSpPr>
              <p:grpSpPr>
                <a:xfrm flipH="1">
                  <a:off x="4683569" y="3267298"/>
                  <a:ext cx="206404" cy="398155"/>
                  <a:chOff x="4514186" y="3900636"/>
                  <a:chExt cx="206404" cy="398155"/>
                </a:xfrm>
              </p:grpSpPr>
              <p:sp>
                <p:nvSpPr>
                  <p:cNvPr id="106" name="자유형 239">
                    <a:extLst>
                      <a:ext uri="{FF2B5EF4-FFF2-40B4-BE49-F238E27FC236}">
                        <a16:creationId xmlns:a16="http://schemas.microsoft.com/office/drawing/2014/main" id="{0338E8EA-1385-DCB1-33E8-FC79309EE490}"/>
                      </a:ext>
                    </a:extLst>
                  </p:cNvPr>
                  <p:cNvSpPr/>
                  <p:nvPr/>
                </p:nvSpPr>
                <p:spPr>
                  <a:xfrm>
                    <a:off x="4514186" y="4198125"/>
                    <a:ext cx="66895" cy="34236"/>
                  </a:xfrm>
                  <a:custGeom>
                    <a:avLst/>
                    <a:gdLst>
                      <a:gd name="connsiteX0" fmla="*/ 0 w 304800"/>
                      <a:gd name="connsiteY0" fmla="*/ 132080 h 254000"/>
                      <a:gd name="connsiteX1" fmla="*/ 10160 w 304800"/>
                      <a:gd name="connsiteY1" fmla="*/ 254000 h 254000"/>
                      <a:gd name="connsiteX2" fmla="*/ 304800 w 304800"/>
                      <a:gd name="connsiteY2" fmla="*/ 121920 h 254000"/>
                      <a:gd name="connsiteX3" fmla="*/ 294640 w 304800"/>
                      <a:gd name="connsiteY3" fmla="*/ 0 h 254000"/>
                      <a:gd name="connsiteX4" fmla="*/ 0 w 304800"/>
                      <a:gd name="connsiteY4" fmla="*/ 132080 h 254000"/>
                      <a:gd name="connsiteX0" fmla="*/ 0 w 304800"/>
                      <a:gd name="connsiteY0" fmla="*/ 105410 h 227330"/>
                      <a:gd name="connsiteX1" fmla="*/ 10160 w 304800"/>
                      <a:gd name="connsiteY1" fmla="*/ 227330 h 227330"/>
                      <a:gd name="connsiteX2" fmla="*/ 304800 w 304800"/>
                      <a:gd name="connsiteY2" fmla="*/ 95250 h 227330"/>
                      <a:gd name="connsiteX3" fmla="*/ 231775 w 304800"/>
                      <a:gd name="connsiteY3" fmla="*/ 0 h 227330"/>
                      <a:gd name="connsiteX4" fmla="*/ 0 w 304800"/>
                      <a:gd name="connsiteY4" fmla="*/ 105410 h 227330"/>
                      <a:gd name="connsiteX0" fmla="*/ 0 w 304800"/>
                      <a:gd name="connsiteY0" fmla="*/ 105410 h 227330"/>
                      <a:gd name="connsiteX1" fmla="*/ 10160 w 304800"/>
                      <a:gd name="connsiteY1" fmla="*/ 227330 h 227330"/>
                      <a:gd name="connsiteX2" fmla="*/ 304800 w 304800"/>
                      <a:gd name="connsiteY2" fmla="*/ 95250 h 227330"/>
                      <a:gd name="connsiteX3" fmla="*/ 231775 w 304800"/>
                      <a:gd name="connsiteY3" fmla="*/ 0 h 227330"/>
                      <a:gd name="connsiteX4" fmla="*/ 0 w 304800"/>
                      <a:gd name="connsiteY4" fmla="*/ 105410 h 227330"/>
                      <a:gd name="connsiteX0" fmla="*/ 0 w 307214"/>
                      <a:gd name="connsiteY0" fmla="*/ 105410 h 227330"/>
                      <a:gd name="connsiteX1" fmla="*/ 10160 w 307214"/>
                      <a:gd name="connsiteY1" fmla="*/ 227330 h 227330"/>
                      <a:gd name="connsiteX2" fmla="*/ 304800 w 307214"/>
                      <a:gd name="connsiteY2" fmla="*/ 95250 h 227330"/>
                      <a:gd name="connsiteX3" fmla="*/ 231775 w 307214"/>
                      <a:gd name="connsiteY3" fmla="*/ 0 h 227330"/>
                      <a:gd name="connsiteX4" fmla="*/ 0 w 307214"/>
                      <a:gd name="connsiteY4" fmla="*/ 105410 h 227330"/>
                      <a:gd name="connsiteX0" fmla="*/ 0 w 305634"/>
                      <a:gd name="connsiteY0" fmla="*/ 90170 h 212090"/>
                      <a:gd name="connsiteX1" fmla="*/ 10160 w 305634"/>
                      <a:gd name="connsiteY1" fmla="*/ 212090 h 212090"/>
                      <a:gd name="connsiteX2" fmla="*/ 304800 w 305634"/>
                      <a:gd name="connsiteY2" fmla="*/ 80010 h 212090"/>
                      <a:gd name="connsiteX3" fmla="*/ 189865 w 305634"/>
                      <a:gd name="connsiteY3" fmla="*/ 0 h 212090"/>
                      <a:gd name="connsiteX4" fmla="*/ 0 w 305634"/>
                      <a:gd name="connsiteY4" fmla="*/ 90170 h 212090"/>
                      <a:gd name="connsiteX0" fmla="*/ 33655 w 339289"/>
                      <a:gd name="connsiteY0" fmla="*/ 90170 h 194945"/>
                      <a:gd name="connsiteX1" fmla="*/ 0 w 339289"/>
                      <a:gd name="connsiteY1" fmla="*/ 194945 h 194945"/>
                      <a:gd name="connsiteX2" fmla="*/ 338455 w 339289"/>
                      <a:gd name="connsiteY2" fmla="*/ 80010 h 194945"/>
                      <a:gd name="connsiteX3" fmla="*/ 223520 w 339289"/>
                      <a:gd name="connsiteY3" fmla="*/ 0 h 194945"/>
                      <a:gd name="connsiteX4" fmla="*/ 33655 w 339289"/>
                      <a:gd name="connsiteY4" fmla="*/ 90170 h 194945"/>
                      <a:gd name="connsiteX0" fmla="*/ 33655 w 339289"/>
                      <a:gd name="connsiteY0" fmla="*/ 90170 h 194945"/>
                      <a:gd name="connsiteX1" fmla="*/ 0 w 339289"/>
                      <a:gd name="connsiteY1" fmla="*/ 194945 h 194945"/>
                      <a:gd name="connsiteX2" fmla="*/ 338455 w 339289"/>
                      <a:gd name="connsiteY2" fmla="*/ 80010 h 194945"/>
                      <a:gd name="connsiteX3" fmla="*/ 223520 w 339289"/>
                      <a:gd name="connsiteY3" fmla="*/ 0 h 194945"/>
                      <a:gd name="connsiteX4" fmla="*/ 33655 w 339289"/>
                      <a:gd name="connsiteY4" fmla="*/ 90170 h 194945"/>
                      <a:gd name="connsiteX0" fmla="*/ 33655 w 339289"/>
                      <a:gd name="connsiteY0" fmla="*/ 90170 h 194945"/>
                      <a:gd name="connsiteX1" fmla="*/ 0 w 339289"/>
                      <a:gd name="connsiteY1" fmla="*/ 194945 h 194945"/>
                      <a:gd name="connsiteX2" fmla="*/ 338455 w 339289"/>
                      <a:gd name="connsiteY2" fmla="*/ 80010 h 194945"/>
                      <a:gd name="connsiteX3" fmla="*/ 223520 w 339289"/>
                      <a:gd name="connsiteY3" fmla="*/ 0 h 194945"/>
                      <a:gd name="connsiteX4" fmla="*/ 33655 w 339289"/>
                      <a:gd name="connsiteY4" fmla="*/ 90170 h 194945"/>
                      <a:gd name="connsiteX0" fmla="*/ 33655 w 339289"/>
                      <a:gd name="connsiteY0" fmla="*/ 90170 h 194945"/>
                      <a:gd name="connsiteX1" fmla="*/ 0 w 339289"/>
                      <a:gd name="connsiteY1" fmla="*/ 194945 h 194945"/>
                      <a:gd name="connsiteX2" fmla="*/ 338455 w 339289"/>
                      <a:gd name="connsiteY2" fmla="*/ 80010 h 194945"/>
                      <a:gd name="connsiteX3" fmla="*/ 223520 w 339289"/>
                      <a:gd name="connsiteY3" fmla="*/ 0 h 194945"/>
                      <a:gd name="connsiteX4" fmla="*/ 33655 w 339289"/>
                      <a:gd name="connsiteY4" fmla="*/ 90170 h 194945"/>
                      <a:gd name="connsiteX0" fmla="*/ 31750 w 337384"/>
                      <a:gd name="connsiteY0" fmla="*/ 90170 h 187325"/>
                      <a:gd name="connsiteX1" fmla="*/ 0 w 337384"/>
                      <a:gd name="connsiteY1" fmla="*/ 187325 h 187325"/>
                      <a:gd name="connsiteX2" fmla="*/ 336550 w 337384"/>
                      <a:gd name="connsiteY2" fmla="*/ 80010 h 187325"/>
                      <a:gd name="connsiteX3" fmla="*/ 221615 w 337384"/>
                      <a:gd name="connsiteY3" fmla="*/ 0 h 187325"/>
                      <a:gd name="connsiteX4" fmla="*/ 31750 w 337384"/>
                      <a:gd name="connsiteY4" fmla="*/ 90170 h 187325"/>
                      <a:gd name="connsiteX0" fmla="*/ 32509 w 338143"/>
                      <a:gd name="connsiteY0" fmla="*/ 90170 h 187325"/>
                      <a:gd name="connsiteX1" fmla="*/ 759 w 338143"/>
                      <a:gd name="connsiteY1" fmla="*/ 187325 h 187325"/>
                      <a:gd name="connsiteX2" fmla="*/ 337309 w 338143"/>
                      <a:gd name="connsiteY2" fmla="*/ 80010 h 187325"/>
                      <a:gd name="connsiteX3" fmla="*/ 222374 w 338143"/>
                      <a:gd name="connsiteY3" fmla="*/ 0 h 187325"/>
                      <a:gd name="connsiteX4" fmla="*/ 32509 w 338143"/>
                      <a:gd name="connsiteY4" fmla="*/ 90170 h 187325"/>
                      <a:gd name="connsiteX0" fmla="*/ 24227 w 329861"/>
                      <a:gd name="connsiteY0" fmla="*/ 90170 h 179705"/>
                      <a:gd name="connsiteX1" fmla="*/ 5812 w 329861"/>
                      <a:gd name="connsiteY1" fmla="*/ 179705 h 179705"/>
                      <a:gd name="connsiteX2" fmla="*/ 329027 w 329861"/>
                      <a:gd name="connsiteY2" fmla="*/ 80010 h 179705"/>
                      <a:gd name="connsiteX3" fmla="*/ 214092 w 329861"/>
                      <a:gd name="connsiteY3" fmla="*/ 0 h 179705"/>
                      <a:gd name="connsiteX4" fmla="*/ 24227 w 329861"/>
                      <a:gd name="connsiteY4" fmla="*/ 90170 h 179705"/>
                      <a:gd name="connsiteX0" fmla="*/ 24227 w 331740"/>
                      <a:gd name="connsiteY0" fmla="*/ 90170 h 179705"/>
                      <a:gd name="connsiteX1" fmla="*/ 5812 w 331740"/>
                      <a:gd name="connsiteY1" fmla="*/ 179705 h 179705"/>
                      <a:gd name="connsiteX2" fmla="*/ 330932 w 331740"/>
                      <a:gd name="connsiteY2" fmla="*/ 68580 h 179705"/>
                      <a:gd name="connsiteX3" fmla="*/ 214092 w 331740"/>
                      <a:gd name="connsiteY3" fmla="*/ 0 h 179705"/>
                      <a:gd name="connsiteX4" fmla="*/ 24227 w 331740"/>
                      <a:gd name="connsiteY4" fmla="*/ 90170 h 179705"/>
                      <a:gd name="connsiteX0" fmla="*/ 24227 w 331185"/>
                      <a:gd name="connsiteY0" fmla="*/ 90170 h 179705"/>
                      <a:gd name="connsiteX1" fmla="*/ 5812 w 331185"/>
                      <a:gd name="connsiteY1" fmla="*/ 179705 h 179705"/>
                      <a:gd name="connsiteX2" fmla="*/ 330932 w 331185"/>
                      <a:gd name="connsiteY2" fmla="*/ 68580 h 179705"/>
                      <a:gd name="connsiteX3" fmla="*/ 214092 w 331185"/>
                      <a:gd name="connsiteY3" fmla="*/ 0 h 179705"/>
                      <a:gd name="connsiteX4" fmla="*/ 24227 w 331185"/>
                      <a:gd name="connsiteY4" fmla="*/ 90170 h 179705"/>
                      <a:gd name="connsiteX0" fmla="*/ 24227 w 331071"/>
                      <a:gd name="connsiteY0" fmla="*/ 72121 h 161656"/>
                      <a:gd name="connsiteX1" fmla="*/ 5812 w 331071"/>
                      <a:gd name="connsiteY1" fmla="*/ 161656 h 161656"/>
                      <a:gd name="connsiteX2" fmla="*/ 330932 w 331071"/>
                      <a:gd name="connsiteY2" fmla="*/ 50531 h 161656"/>
                      <a:gd name="connsiteX3" fmla="*/ 170277 w 331071"/>
                      <a:gd name="connsiteY3" fmla="*/ 6716 h 161656"/>
                      <a:gd name="connsiteX4" fmla="*/ 24227 w 331071"/>
                      <a:gd name="connsiteY4" fmla="*/ 72121 h 161656"/>
                      <a:gd name="connsiteX0" fmla="*/ 24227 w 312055"/>
                      <a:gd name="connsiteY0" fmla="*/ 70170 h 159705"/>
                      <a:gd name="connsiteX1" fmla="*/ 5812 w 312055"/>
                      <a:gd name="connsiteY1" fmla="*/ 159705 h 159705"/>
                      <a:gd name="connsiteX2" fmla="*/ 311882 w 312055"/>
                      <a:gd name="connsiteY2" fmla="*/ 52390 h 159705"/>
                      <a:gd name="connsiteX3" fmla="*/ 170277 w 312055"/>
                      <a:gd name="connsiteY3" fmla="*/ 4765 h 159705"/>
                      <a:gd name="connsiteX4" fmla="*/ 24227 w 312055"/>
                      <a:gd name="connsiteY4" fmla="*/ 70170 h 159705"/>
                      <a:gd name="connsiteX0" fmla="*/ 24227 w 312055"/>
                      <a:gd name="connsiteY0" fmla="*/ 70170 h 159705"/>
                      <a:gd name="connsiteX1" fmla="*/ 5812 w 312055"/>
                      <a:gd name="connsiteY1" fmla="*/ 159705 h 159705"/>
                      <a:gd name="connsiteX2" fmla="*/ 311882 w 312055"/>
                      <a:gd name="connsiteY2" fmla="*/ 52390 h 159705"/>
                      <a:gd name="connsiteX3" fmla="*/ 170277 w 312055"/>
                      <a:gd name="connsiteY3" fmla="*/ 4765 h 159705"/>
                      <a:gd name="connsiteX4" fmla="*/ 24227 w 312055"/>
                      <a:gd name="connsiteY4" fmla="*/ 70170 h 159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2055" h="159705">
                        <a:moveTo>
                          <a:pt x="24227" y="70170"/>
                        </a:moveTo>
                        <a:cubicBezTo>
                          <a:pt x="-15566" y="105095"/>
                          <a:pt x="5600" y="138115"/>
                          <a:pt x="5812" y="159705"/>
                        </a:cubicBezTo>
                        <a:cubicBezTo>
                          <a:pt x="116725" y="149968"/>
                          <a:pt x="244784" y="102132"/>
                          <a:pt x="311882" y="52390"/>
                        </a:cubicBezTo>
                        <a:cubicBezTo>
                          <a:pt x="316115" y="-32700"/>
                          <a:pt x="242244" y="13655"/>
                          <a:pt x="170277" y="4765"/>
                        </a:cubicBezTo>
                        <a:lnTo>
                          <a:pt x="24227" y="7017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endParaRPr>
                  </a:p>
                </p:txBody>
              </p:sp>
              <p:sp>
                <p:nvSpPr>
                  <p:cNvPr id="107" name="자유형 240">
                    <a:extLst>
                      <a:ext uri="{FF2B5EF4-FFF2-40B4-BE49-F238E27FC236}">
                        <a16:creationId xmlns:a16="http://schemas.microsoft.com/office/drawing/2014/main" id="{BC4C82E1-7043-C6CC-8C06-D842AD100875}"/>
                      </a:ext>
                    </a:extLst>
                  </p:cNvPr>
                  <p:cNvSpPr/>
                  <p:nvPr/>
                </p:nvSpPr>
                <p:spPr>
                  <a:xfrm>
                    <a:off x="4637487" y="4246907"/>
                    <a:ext cx="83103" cy="51884"/>
                  </a:xfrm>
                  <a:custGeom>
                    <a:avLst/>
                    <a:gdLst>
                      <a:gd name="connsiteX0" fmla="*/ 0 w 304800"/>
                      <a:gd name="connsiteY0" fmla="*/ 132080 h 254000"/>
                      <a:gd name="connsiteX1" fmla="*/ 10160 w 304800"/>
                      <a:gd name="connsiteY1" fmla="*/ 254000 h 254000"/>
                      <a:gd name="connsiteX2" fmla="*/ 304800 w 304800"/>
                      <a:gd name="connsiteY2" fmla="*/ 121920 h 254000"/>
                      <a:gd name="connsiteX3" fmla="*/ 294640 w 304800"/>
                      <a:gd name="connsiteY3" fmla="*/ 0 h 254000"/>
                      <a:gd name="connsiteX4" fmla="*/ 0 w 304800"/>
                      <a:gd name="connsiteY4" fmla="*/ 132080 h 254000"/>
                      <a:gd name="connsiteX0" fmla="*/ 0 w 304800"/>
                      <a:gd name="connsiteY0" fmla="*/ 100497 h 222417"/>
                      <a:gd name="connsiteX1" fmla="*/ 10160 w 304800"/>
                      <a:gd name="connsiteY1" fmla="*/ 222417 h 222417"/>
                      <a:gd name="connsiteX2" fmla="*/ 304800 w 304800"/>
                      <a:gd name="connsiteY2" fmla="*/ 90337 h 222417"/>
                      <a:gd name="connsiteX3" fmla="*/ 214931 w 304800"/>
                      <a:gd name="connsiteY3" fmla="*/ 0 h 222417"/>
                      <a:gd name="connsiteX4" fmla="*/ 0 w 304800"/>
                      <a:gd name="connsiteY4" fmla="*/ 100497 h 222417"/>
                      <a:gd name="connsiteX0" fmla="*/ 0 w 304800"/>
                      <a:gd name="connsiteY0" fmla="*/ 101549 h 223469"/>
                      <a:gd name="connsiteX1" fmla="*/ 10160 w 304800"/>
                      <a:gd name="connsiteY1" fmla="*/ 223469 h 223469"/>
                      <a:gd name="connsiteX2" fmla="*/ 304800 w 304800"/>
                      <a:gd name="connsiteY2" fmla="*/ 91389 h 223469"/>
                      <a:gd name="connsiteX3" fmla="*/ 214931 w 304800"/>
                      <a:gd name="connsiteY3" fmla="*/ 1052 h 223469"/>
                      <a:gd name="connsiteX4" fmla="*/ 0 w 304800"/>
                      <a:gd name="connsiteY4" fmla="*/ 101549 h 223469"/>
                      <a:gd name="connsiteX0" fmla="*/ 0 w 304800"/>
                      <a:gd name="connsiteY0" fmla="*/ 103195 h 225115"/>
                      <a:gd name="connsiteX1" fmla="*/ 10160 w 304800"/>
                      <a:gd name="connsiteY1" fmla="*/ 225115 h 225115"/>
                      <a:gd name="connsiteX2" fmla="*/ 304800 w 304800"/>
                      <a:gd name="connsiteY2" fmla="*/ 93035 h 225115"/>
                      <a:gd name="connsiteX3" fmla="*/ 214931 w 304800"/>
                      <a:gd name="connsiteY3" fmla="*/ 2698 h 225115"/>
                      <a:gd name="connsiteX4" fmla="*/ 0 w 304800"/>
                      <a:gd name="connsiteY4" fmla="*/ 103195 h 225115"/>
                      <a:gd name="connsiteX0" fmla="*/ 0 w 312648"/>
                      <a:gd name="connsiteY0" fmla="*/ 102062 h 223982"/>
                      <a:gd name="connsiteX1" fmla="*/ 10160 w 312648"/>
                      <a:gd name="connsiteY1" fmla="*/ 223982 h 223982"/>
                      <a:gd name="connsiteX2" fmla="*/ 304800 w 312648"/>
                      <a:gd name="connsiteY2" fmla="*/ 91902 h 223982"/>
                      <a:gd name="connsiteX3" fmla="*/ 214931 w 312648"/>
                      <a:gd name="connsiteY3" fmla="*/ 1565 h 223982"/>
                      <a:gd name="connsiteX4" fmla="*/ 0 w 312648"/>
                      <a:gd name="connsiteY4" fmla="*/ 102062 h 223982"/>
                      <a:gd name="connsiteX0" fmla="*/ 0 w 303741"/>
                      <a:gd name="connsiteY0" fmla="*/ 102635 h 224555"/>
                      <a:gd name="connsiteX1" fmla="*/ 10160 w 303741"/>
                      <a:gd name="connsiteY1" fmla="*/ 224555 h 224555"/>
                      <a:gd name="connsiteX2" fmla="*/ 294272 w 303741"/>
                      <a:gd name="connsiteY2" fmla="*/ 77435 h 224555"/>
                      <a:gd name="connsiteX3" fmla="*/ 214931 w 303741"/>
                      <a:gd name="connsiteY3" fmla="*/ 2138 h 224555"/>
                      <a:gd name="connsiteX4" fmla="*/ 0 w 303741"/>
                      <a:gd name="connsiteY4" fmla="*/ 102635 h 224555"/>
                      <a:gd name="connsiteX0" fmla="*/ 0 w 299759"/>
                      <a:gd name="connsiteY0" fmla="*/ 102635 h 224555"/>
                      <a:gd name="connsiteX1" fmla="*/ 10160 w 299759"/>
                      <a:gd name="connsiteY1" fmla="*/ 224555 h 224555"/>
                      <a:gd name="connsiteX2" fmla="*/ 294272 w 299759"/>
                      <a:gd name="connsiteY2" fmla="*/ 77435 h 224555"/>
                      <a:gd name="connsiteX3" fmla="*/ 180341 w 299759"/>
                      <a:gd name="connsiteY3" fmla="*/ 2138 h 224555"/>
                      <a:gd name="connsiteX4" fmla="*/ 0 w 299759"/>
                      <a:gd name="connsiteY4" fmla="*/ 102635 h 224555"/>
                      <a:gd name="connsiteX0" fmla="*/ 0 w 299759"/>
                      <a:gd name="connsiteY0" fmla="*/ 102635 h 224555"/>
                      <a:gd name="connsiteX1" fmla="*/ 10160 w 299759"/>
                      <a:gd name="connsiteY1" fmla="*/ 224555 h 224555"/>
                      <a:gd name="connsiteX2" fmla="*/ 294272 w 299759"/>
                      <a:gd name="connsiteY2" fmla="*/ 77435 h 224555"/>
                      <a:gd name="connsiteX3" fmla="*/ 180341 w 299759"/>
                      <a:gd name="connsiteY3" fmla="*/ 2138 h 224555"/>
                      <a:gd name="connsiteX4" fmla="*/ 0 w 299759"/>
                      <a:gd name="connsiteY4" fmla="*/ 102635 h 224555"/>
                      <a:gd name="connsiteX0" fmla="*/ 8207 w 307966"/>
                      <a:gd name="connsiteY0" fmla="*/ 102635 h 224555"/>
                      <a:gd name="connsiteX1" fmla="*/ 18367 w 307966"/>
                      <a:gd name="connsiteY1" fmla="*/ 224555 h 224555"/>
                      <a:gd name="connsiteX2" fmla="*/ 302479 w 307966"/>
                      <a:gd name="connsiteY2" fmla="*/ 77435 h 224555"/>
                      <a:gd name="connsiteX3" fmla="*/ 188548 w 307966"/>
                      <a:gd name="connsiteY3" fmla="*/ 2138 h 224555"/>
                      <a:gd name="connsiteX4" fmla="*/ 8207 w 307966"/>
                      <a:gd name="connsiteY4" fmla="*/ 102635 h 224555"/>
                      <a:gd name="connsiteX0" fmla="*/ 2822 w 302581"/>
                      <a:gd name="connsiteY0" fmla="*/ 102635 h 197484"/>
                      <a:gd name="connsiteX1" fmla="*/ 22006 w 302581"/>
                      <a:gd name="connsiteY1" fmla="*/ 197484 h 197484"/>
                      <a:gd name="connsiteX2" fmla="*/ 297094 w 302581"/>
                      <a:gd name="connsiteY2" fmla="*/ 77435 h 197484"/>
                      <a:gd name="connsiteX3" fmla="*/ 183163 w 302581"/>
                      <a:gd name="connsiteY3" fmla="*/ 2138 h 197484"/>
                      <a:gd name="connsiteX4" fmla="*/ 2822 w 302581"/>
                      <a:gd name="connsiteY4" fmla="*/ 102635 h 197484"/>
                      <a:gd name="connsiteX0" fmla="*/ 12399 w 312158"/>
                      <a:gd name="connsiteY0" fmla="*/ 102635 h 189964"/>
                      <a:gd name="connsiteX1" fmla="*/ 16543 w 312158"/>
                      <a:gd name="connsiteY1" fmla="*/ 189964 h 189964"/>
                      <a:gd name="connsiteX2" fmla="*/ 306671 w 312158"/>
                      <a:gd name="connsiteY2" fmla="*/ 77435 h 189964"/>
                      <a:gd name="connsiteX3" fmla="*/ 192740 w 312158"/>
                      <a:gd name="connsiteY3" fmla="*/ 2138 h 189964"/>
                      <a:gd name="connsiteX4" fmla="*/ 12399 w 312158"/>
                      <a:gd name="connsiteY4" fmla="*/ 102635 h 189964"/>
                      <a:gd name="connsiteX0" fmla="*/ 4391 w 304150"/>
                      <a:gd name="connsiteY0" fmla="*/ 102635 h 189964"/>
                      <a:gd name="connsiteX1" fmla="*/ 8535 w 304150"/>
                      <a:gd name="connsiteY1" fmla="*/ 189964 h 189964"/>
                      <a:gd name="connsiteX2" fmla="*/ 298663 w 304150"/>
                      <a:gd name="connsiteY2" fmla="*/ 77435 h 189964"/>
                      <a:gd name="connsiteX3" fmla="*/ 184732 w 304150"/>
                      <a:gd name="connsiteY3" fmla="*/ 2138 h 189964"/>
                      <a:gd name="connsiteX4" fmla="*/ 4391 w 304150"/>
                      <a:gd name="connsiteY4" fmla="*/ 102635 h 189964"/>
                      <a:gd name="connsiteX0" fmla="*/ 1423 w 305694"/>
                      <a:gd name="connsiteY0" fmla="*/ 81580 h 189964"/>
                      <a:gd name="connsiteX1" fmla="*/ 10079 w 305694"/>
                      <a:gd name="connsiteY1" fmla="*/ 189964 h 189964"/>
                      <a:gd name="connsiteX2" fmla="*/ 300207 w 305694"/>
                      <a:gd name="connsiteY2" fmla="*/ 77435 h 189964"/>
                      <a:gd name="connsiteX3" fmla="*/ 186276 w 305694"/>
                      <a:gd name="connsiteY3" fmla="*/ 2138 h 189964"/>
                      <a:gd name="connsiteX4" fmla="*/ 1423 w 305694"/>
                      <a:gd name="connsiteY4" fmla="*/ 81580 h 189964"/>
                      <a:gd name="connsiteX0" fmla="*/ 6611 w 303363"/>
                      <a:gd name="connsiteY0" fmla="*/ 86092 h 189964"/>
                      <a:gd name="connsiteX1" fmla="*/ 7748 w 303363"/>
                      <a:gd name="connsiteY1" fmla="*/ 189964 h 189964"/>
                      <a:gd name="connsiteX2" fmla="*/ 297876 w 303363"/>
                      <a:gd name="connsiteY2" fmla="*/ 77435 h 189964"/>
                      <a:gd name="connsiteX3" fmla="*/ 183945 w 303363"/>
                      <a:gd name="connsiteY3" fmla="*/ 2138 h 189964"/>
                      <a:gd name="connsiteX4" fmla="*/ 6611 w 303363"/>
                      <a:gd name="connsiteY4" fmla="*/ 86092 h 189964"/>
                      <a:gd name="connsiteX0" fmla="*/ 9298 w 306050"/>
                      <a:gd name="connsiteY0" fmla="*/ 86092 h 189964"/>
                      <a:gd name="connsiteX1" fmla="*/ 10435 w 306050"/>
                      <a:gd name="connsiteY1" fmla="*/ 189964 h 189964"/>
                      <a:gd name="connsiteX2" fmla="*/ 300563 w 306050"/>
                      <a:gd name="connsiteY2" fmla="*/ 77435 h 189964"/>
                      <a:gd name="connsiteX3" fmla="*/ 186632 w 306050"/>
                      <a:gd name="connsiteY3" fmla="*/ 2138 h 189964"/>
                      <a:gd name="connsiteX4" fmla="*/ 9298 w 306050"/>
                      <a:gd name="connsiteY4" fmla="*/ 86092 h 189964"/>
                      <a:gd name="connsiteX0" fmla="*/ 9298 w 306050"/>
                      <a:gd name="connsiteY0" fmla="*/ 86092 h 191077"/>
                      <a:gd name="connsiteX1" fmla="*/ 10435 w 306050"/>
                      <a:gd name="connsiteY1" fmla="*/ 189964 h 191077"/>
                      <a:gd name="connsiteX2" fmla="*/ 300563 w 306050"/>
                      <a:gd name="connsiteY2" fmla="*/ 77435 h 191077"/>
                      <a:gd name="connsiteX3" fmla="*/ 186632 w 306050"/>
                      <a:gd name="connsiteY3" fmla="*/ 2138 h 191077"/>
                      <a:gd name="connsiteX4" fmla="*/ 9298 w 306050"/>
                      <a:gd name="connsiteY4" fmla="*/ 86092 h 191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6050" h="191077">
                        <a:moveTo>
                          <a:pt x="9298" y="86092"/>
                        </a:moveTo>
                        <a:cubicBezTo>
                          <a:pt x="2157" y="131244"/>
                          <a:pt x="-7992" y="126765"/>
                          <a:pt x="10435" y="189964"/>
                        </a:cubicBezTo>
                        <a:cubicBezTo>
                          <a:pt x="87091" y="201082"/>
                          <a:pt x="205859" y="126475"/>
                          <a:pt x="300563" y="77435"/>
                        </a:cubicBezTo>
                        <a:cubicBezTo>
                          <a:pt x="323245" y="20252"/>
                          <a:pt x="273738" y="-8356"/>
                          <a:pt x="186632" y="2138"/>
                        </a:cubicBezTo>
                        <a:lnTo>
                          <a:pt x="9298" y="86092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endParaRPr>
                  </a:p>
                </p:txBody>
              </p:sp>
              <p:sp>
                <p:nvSpPr>
                  <p:cNvPr id="108" name="자유형 241">
                    <a:extLst>
                      <a:ext uri="{FF2B5EF4-FFF2-40B4-BE49-F238E27FC236}">
                        <a16:creationId xmlns:a16="http://schemas.microsoft.com/office/drawing/2014/main" id="{4A126784-DB42-8DB6-2304-6CF1B4D7D5F2}"/>
                      </a:ext>
                    </a:extLst>
                  </p:cNvPr>
                  <p:cNvSpPr/>
                  <p:nvPr/>
                </p:nvSpPr>
                <p:spPr>
                  <a:xfrm>
                    <a:off x="4515049" y="3900636"/>
                    <a:ext cx="174239" cy="384413"/>
                  </a:xfrm>
                  <a:custGeom>
                    <a:avLst/>
                    <a:gdLst>
                      <a:gd name="connsiteX0" fmla="*/ 223520 w 812800"/>
                      <a:gd name="connsiteY0" fmla="*/ 0 h 1544320"/>
                      <a:gd name="connsiteX1" fmla="*/ 162560 w 812800"/>
                      <a:gd name="connsiteY1" fmla="*/ 284480 h 1544320"/>
                      <a:gd name="connsiteX2" fmla="*/ 101600 w 812800"/>
                      <a:gd name="connsiteY2" fmla="*/ 660400 h 1544320"/>
                      <a:gd name="connsiteX3" fmla="*/ 0 w 812800"/>
                      <a:gd name="connsiteY3" fmla="*/ 1280160 h 1544320"/>
                      <a:gd name="connsiteX4" fmla="*/ 182880 w 812800"/>
                      <a:gd name="connsiteY4" fmla="*/ 1300480 h 1544320"/>
                      <a:gd name="connsiteX5" fmla="*/ 294640 w 812800"/>
                      <a:gd name="connsiteY5" fmla="*/ 660400 h 1544320"/>
                      <a:gd name="connsiteX6" fmla="*/ 355600 w 812800"/>
                      <a:gd name="connsiteY6" fmla="*/ 396240 h 1544320"/>
                      <a:gd name="connsiteX7" fmla="*/ 497840 w 812800"/>
                      <a:gd name="connsiteY7" fmla="*/ 1076960 h 1544320"/>
                      <a:gd name="connsiteX8" fmla="*/ 599440 w 812800"/>
                      <a:gd name="connsiteY8" fmla="*/ 1534160 h 1544320"/>
                      <a:gd name="connsiteX9" fmla="*/ 812800 w 812800"/>
                      <a:gd name="connsiteY9" fmla="*/ 1544320 h 1544320"/>
                      <a:gd name="connsiteX10" fmla="*/ 812800 w 812800"/>
                      <a:gd name="connsiteY10" fmla="*/ 1442720 h 1544320"/>
                      <a:gd name="connsiteX11" fmla="*/ 599440 w 812800"/>
                      <a:gd name="connsiteY11" fmla="*/ 40640 h 1544320"/>
                      <a:gd name="connsiteX12" fmla="*/ 223520 w 812800"/>
                      <a:gd name="connsiteY12" fmla="*/ 0 h 1544320"/>
                      <a:gd name="connsiteX0" fmla="*/ 223520 w 812800"/>
                      <a:gd name="connsiteY0" fmla="*/ 0 h 1544320"/>
                      <a:gd name="connsiteX1" fmla="*/ 162560 w 812800"/>
                      <a:gd name="connsiteY1" fmla="*/ 284480 h 1544320"/>
                      <a:gd name="connsiteX2" fmla="*/ 101600 w 812800"/>
                      <a:gd name="connsiteY2" fmla="*/ 660400 h 1544320"/>
                      <a:gd name="connsiteX3" fmla="*/ 0 w 812800"/>
                      <a:gd name="connsiteY3" fmla="*/ 1280160 h 1544320"/>
                      <a:gd name="connsiteX4" fmla="*/ 182880 w 812800"/>
                      <a:gd name="connsiteY4" fmla="*/ 1300480 h 1544320"/>
                      <a:gd name="connsiteX5" fmla="*/ 294640 w 812800"/>
                      <a:gd name="connsiteY5" fmla="*/ 660400 h 1544320"/>
                      <a:gd name="connsiteX6" fmla="*/ 355600 w 812800"/>
                      <a:gd name="connsiteY6" fmla="*/ 396240 h 1544320"/>
                      <a:gd name="connsiteX7" fmla="*/ 497840 w 812800"/>
                      <a:gd name="connsiteY7" fmla="*/ 1076960 h 1544320"/>
                      <a:gd name="connsiteX8" fmla="*/ 599440 w 812800"/>
                      <a:gd name="connsiteY8" fmla="*/ 1534160 h 1544320"/>
                      <a:gd name="connsiteX9" fmla="*/ 812800 w 812800"/>
                      <a:gd name="connsiteY9" fmla="*/ 1544320 h 1544320"/>
                      <a:gd name="connsiteX10" fmla="*/ 812800 w 812800"/>
                      <a:gd name="connsiteY10" fmla="*/ 1442720 h 1544320"/>
                      <a:gd name="connsiteX11" fmla="*/ 599440 w 812800"/>
                      <a:gd name="connsiteY11" fmla="*/ 40640 h 1544320"/>
                      <a:gd name="connsiteX12" fmla="*/ 223520 w 812800"/>
                      <a:gd name="connsiteY12" fmla="*/ 0 h 1544320"/>
                      <a:gd name="connsiteX0" fmla="*/ 223520 w 812800"/>
                      <a:gd name="connsiteY0" fmla="*/ 0 h 1544320"/>
                      <a:gd name="connsiteX1" fmla="*/ 162560 w 812800"/>
                      <a:gd name="connsiteY1" fmla="*/ 284480 h 1544320"/>
                      <a:gd name="connsiteX2" fmla="*/ 101600 w 812800"/>
                      <a:gd name="connsiteY2" fmla="*/ 660400 h 1544320"/>
                      <a:gd name="connsiteX3" fmla="*/ 0 w 812800"/>
                      <a:gd name="connsiteY3" fmla="*/ 1280160 h 1544320"/>
                      <a:gd name="connsiteX4" fmla="*/ 182880 w 812800"/>
                      <a:gd name="connsiteY4" fmla="*/ 1300480 h 1544320"/>
                      <a:gd name="connsiteX5" fmla="*/ 294640 w 812800"/>
                      <a:gd name="connsiteY5" fmla="*/ 660400 h 1544320"/>
                      <a:gd name="connsiteX6" fmla="*/ 355600 w 812800"/>
                      <a:gd name="connsiteY6" fmla="*/ 396240 h 1544320"/>
                      <a:gd name="connsiteX7" fmla="*/ 497840 w 812800"/>
                      <a:gd name="connsiteY7" fmla="*/ 1076960 h 1544320"/>
                      <a:gd name="connsiteX8" fmla="*/ 599440 w 812800"/>
                      <a:gd name="connsiteY8" fmla="*/ 1534160 h 1544320"/>
                      <a:gd name="connsiteX9" fmla="*/ 812800 w 812800"/>
                      <a:gd name="connsiteY9" fmla="*/ 1544320 h 1544320"/>
                      <a:gd name="connsiteX10" fmla="*/ 812800 w 812800"/>
                      <a:gd name="connsiteY10" fmla="*/ 1442720 h 1544320"/>
                      <a:gd name="connsiteX11" fmla="*/ 599440 w 812800"/>
                      <a:gd name="connsiteY11" fmla="*/ 40640 h 1544320"/>
                      <a:gd name="connsiteX12" fmla="*/ 223520 w 812800"/>
                      <a:gd name="connsiteY12" fmla="*/ 0 h 1544320"/>
                      <a:gd name="connsiteX0" fmla="*/ 223520 w 812800"/>
                      <a:gd name="connsiteY0" fmla="*/ 0 h 1544320"/>
                      <a:gd name="connsiteX1" fmla="*/ 162560 w 812800"/>
                      <a:gd name="connsiteY1" fmla="*/ 284480 h 1544320"/>
                      <a:gd name="connsiteX2" fmla="*/ 101600 w 812800"/>
                      <a:gd name="connsiteY2" fmla="*/ 660400 h 1544320"/>
                      <a:gd name="connsiteX3" fmla="*/ 0 w 812800"/>
                      <a:gd name="connsiteY3" fmla="*/ 1280160 h 1544320"/>
                      <a:gd name="connsiteX4" fmla="*/ 182880 w 812800"/>
                      <a:gd name="connsiteY4" fmla="*/ 1300480 h 1544320"/>
                      <a:gd name="connsiteX5" fmla="*/ 294640 w 812800"/>
                      <a:gd name="connsiteY5" fmla="*/ 660400 h 1544320"/>
                      <a:gd name="connsiteX6" fmla="*/ 355600 w 812800"/>
                      <a:gd name="connsiteY6" fmla="*/ 419100 h 1544320"/>
                      <a:gd name="connsiteX7" fmla="*/ 497840 w 812800"/>
                      <a:gd name="connsiteY7" fmla="*/ 1076960 h 1544320"/>
                      <a:gd name="connsiteX8" fmla="*/ 599440 w 812800"/>
                      <a:gd name="connsiteY8" fmla="*/ 1534160 h 1544320"/>
                      <a:gd name="connsiteX9" fmla="*/ 812800 w 812800"/>
                      <a:gd name="connsiteY9" fmla="*/ 1544320 h 1544320"/>
                      <a:gd name="connsiteX10" fmla="*/ 812800 w 812800"/>
                      <a:gd name="connsiteY10" fmla="*/ 1442720 h 1544320"/>
                      <a:gd name="connsiteX11" fmla="*/ 599440 w 812800"/>
                      <a:gd name="connsiteY11" fmla="*/ 40640 h 1544320"/>
                      <a:gd name="connsiteX12" fmla="*/ 223520 w 812800"/>
                      <a:gd name="connsiteY12" fmla="*/ 0 h 1544320"/>
                      <a:gd name="connsiteX0" fmla="*/ 223520 w 812800"/>
                      <a:gd name="connsiteY0" fmla="*/ 0 h 1544320"/>
                      <a:gd name="connsiteX1" fmla="*/ 162560 w 812800"/>
                      <a:gd name="connsiteY1" fmla="*/ 284480 h 1544320"/>
                      <a:gd name="connsiteX2" fmla="*/ 101600 w 812800"/>
                      <a:gd name="connsiteY2" fmla="*/ 660400 h 1544320"/>
                      <a:gd name="connsiteX3" fmla="*/ 0 w 812800"/>
                      <a:gd name="connsiteY3" fmla="*/ 1280160 h 1544320"/>
                      <a:gd name="connsiteX4" fmla="*/ 182880 w 812800"/>
                      <a:gd name="connsiteY4" fmla="*/ 1300480 h 1544320"/>
                      <a:gd name="connsiteX5" fmla="*/ 294640 w 812800"/>
                      <a:gd name="connsiteY5" fmla="*/ 660400 h 1544320"/>
                      <a:gd name="connsiteX6" fmla="*/ 355600 w 812800"/>
                      <a:gd name="connsiteY6" fmla="*/ 419100 h 1544320"/>
                      <a:gd name="connsiteX7" fmla="*/ 497840 w 812800"/>
                      <a:gd name="connsiteY7" fmla="*/ 1076960 h 1544320"/>
                      <a:gd name="connsiteX8" fmla="*/ 599440 w 812800"/>
                      <a:gd name="connsiteY8" fmla="*/ 1534160 h 1544320"/>
                      <a:gd name="connsiteX9" fmla="*/ 812800 w 812800"/>
                      <a:gd name="connsiteY9" fmla="*/ 1544320 h 1544320"/>
                      <a:gd name="connsiteX10" fmla="*/ 812800 w 812800"/>
                      <a:gd name="connsiteY10" fmla="*/ 1442720 h 1544320"/>
                      <a:gd name="connsiteX11" fmla="*/ 599440 w 812800"/>
                      <a:gd name="connsiteY11" fmla="*/ 40640 h 1544320"/>
                      <a:gd name="connsiteX12" fmla="*/ 223520 w 812800"/>
                      <a:gd name="connsiteY12" fmla="*/ 0 h 1544320"/>
                      <a:gd name="connsiteX0" fmla="*/ 223520 w 812800"/>
                      <a:gd name="connsiteY0" fmla="*/ 0 h 1544320"/>
                      <a:gd name="connsiteX1" fmla="*/ 162560 w 812800"/>
                      <a:gd name="connsiteY1" fmla="*/ 284480 h 1544320"/>
                      <a:gd name="connsiteX2" fmla="*/ 0 w 812800"/>
                      <a:gd name="connsiteY2" fmla="*/ 1280160 h 1544320"/>
                      <a:gd name="connsiteX3" fmla="*/ 182880 w 812800"/>
                      <a:gd name="connsiteY3" fmla="*/ 1300480 h 1544320"/>
                      <a:gd name="connsiteX4" fmla="*/ 294640 w 812800"/>
                      <a:gd name="connsiteY4" fmla="*/ 660400 h 1544320"/>
                      <a:gd name="connsiteX5" fmla="*/ 355600 w 812800"/>
                      <a:gd name="connsiteY5" fmla="*/ 419100 h 1544320"/>
                      <a:gd name="connsiteX6" fmla="*/ 497840 w 812800"/>
                      <a:gd name="connsiteY6" fmla="*/ 1076960 h 1544320"/>
                      <a:gd name="connsiteX7" fmla="*/ 599440 w 812800"/>
                      <a:gd name="connsiteY7" fmla="*/ 1534160 h 1544320"/>
                      <a:gd name="connsiteX8" fmla="*/ 812800 w 812800"/>
                      <a:gd name="connsiteY8" fmla="*/ 1544320 h 1544320"/>
                      <a:gd name="connsiteX9" fmla="*/ 812800 w 812800"/>
                      <a:gd name="connsiteY9" fmla="*/ 1442720 h 1544320"/>
                      <a:gd name="connsiteX10" fmla="*/ 599440 w 812800"/>
                      <a:gd name="connsiteY10" fmla="*/ 40640 h 1544320"/>
                      <a:gd name="connsiteX11" fmla="*/ 223520 w 812800"/>
                      <a:gd name="connsiteY11" fmla="*/ 0 h 1544320"/>
                      <a:gd name="connsiteX0" fmla="*/ 223520 w 812800"/>
                      <a:gd name="connsiteY0" fmla="*/ 0 h 1544320"/>
                      <a:gd name="connsiteX1" fmla="*/ 162560 w 812800"/>
                      <a:gd name="connsiteY1" fmla="*/ 284480 h 1544320"/>
                      <a:gd name="connsiteX2" fmla="*/ 0 w 812800"/>
                      <a:gd name="connsiteY2" fmla="*/ 1280160 h 1544320"/>
                      <a:gd name="connsiteX3" fmla="*/ 182880 w 812800"/>
                      <a:gd name="connsiteY3" fmla="*/ 1300480 h 1544320"/>
                      <a:gd name="connsiteX4" fmla="*/ 294640 w 812800"/>
                      <a:gd name="connsiteY4" fmla="*/ 660400 h 1544320"/>
                      <a:gd name="connsiteX5" fmla="*/ 355600 w 812800"/>
                      <a:gd name="connsiteY5" fmla="*/ 419100 h 1544320"/>
                      <a:gd name="connsiteX6" fmla="*/ 497840 w 812800"/>
                      <a:gd name="connsiteY6" fmla="*/ 1076960 h 1544320"/>
                      <a:gd name="connsiteX7" fmla="*/ 599440 w 812800"/>
                      <a:gd name="connsiteY7" fmla="*/ 1534160 h 1544320"/>
                      <a:gd name="connsiteX8" fmla="*/ 812800 w 812800"/>
                      <a:gd name="connsiteY8" fmla="*/ 1544320 h 1544320"/>
                      <a:gd name="connsiteX9" fmla="*/ 812800 w 812800"/>
                      <a:gd name="connsiteY9" fmla="*/ 1442720 h 1544320"/>
                      <a:gd name="connsiteX10" fmla="*/ 599440 w 812800"/>
                      <a:gd name="connsiteY10" fmla="*/ 40640 h 1544320"/>
                      <a:gd name="connsiteX11" fmla="*/ 223520 w 812800"/>
                      <a:gd name="connsiteY11" fmla="*/ 0 h 1544320"/>
                      <a:gd name="connsiteX0" fmla="*/ 223520 w 812800"/>
                      <a:gd name="connsiteY0" fmla="*/ 0 h 1544320"/>
                      <a:gd name="connsiteX1" fmla="*/ 162560 w 812800"/>
                      <a:gd name="connsiteY1" fmla="*/ 284480 h 1544320"/>
                      <a:gd name="connsiteX2" fmla="*/ 0 w 812800"/>
                      <a:gd name="connsiteY2" fmla="*/ 1280160 h 1544320"/>
                      <a:gd name="connsiteX3" fmla="*/ 182880 w 812800"/>
                      <a:gd name="connsiteY3" fmla="*/ 1300480 h 1544320"/>
                      <a:gd name="connsiteX4" fmla="*/ 294640 w 812800"/>
                      <a:gd name="connsiteY4" fmla="*/ 660400 h 1544320"/>
                      <a:gd name="connsiteX5" fmla="*/ 355600 w 812800"/>
                      <a:gd name="connsiteY5" fmla="*/ 419100 h 1544320"/>
                      <a:gd name="connsiteX6" fmla="*/ 497840 w 812800"/>
                      <a:gd name="connsiteY6" fmla="*/ 1076960 h 1544320"/>
                      <a:gd name="connsiteX7" fmla="*/ 599440 w 812800"/>
                      <a:gd name="connsiteY7" fmla="*/ 1534160 h 1544320"/>
                      <a:gd name="connsiteX8" fmla="*/ 812800 w 812800"/>
                      <a:gd name="connsiteY8" fmla="*/ 1544320 h 1544320"/>
                      <a:gd name="connsiteX9" fmla="*/ 812800 w 812800"/>
                      <a:gd name="connsiteY9" fmla="*/ 1442720 h 1544320"/>
                      <a:gd name="connsiteX10" fmla="*/ 599440 w 812800"/>
                      <a:gd name="connsiteY10" fmla="*/ 40640 h 1544320"/>
                      <a:gd name="connsiteX11" fmla="*/ 223520 w 812800"/>
                      <a:gd name="connsiteY11" fmla="*/ 0 h 1544320"/>
                      <a:gd name="connsiteX0" fmla="*/ 223520 w 812800"/>
                      <a:gd name="connsiteY0" fmla="*/ 0 h 1544320"/>
                      <a:gd name="connsiteX1" fmla="*/ 162560 w 812800"/>
                      <a:gd name="connsiteY1" fmla="*/ 284480 h 1544320"/>
                      <a:gd name="connsiteX2" fmla="*/ 0 w 812800"/>
                      <a:gd name="connsiteY2" fmla="*/ 1280160 h 1544320"/>
                      <a:gd name="connsiteX3" fmla="*/ 182880 w 812800"/>
                      <a:gd name="connsiteY3" fmla="*/ 1300480 h 1544320"/>
                      <a:gd name="connsiteX4" fmla="*/ 294640 w 812800"/>
                      <a:gd name="connsiteY4" fmla="*/ 660400 h 1544320"/>
                      <a:gd name="connsiteX5" fmla="*/ 355600 w 812800"/>
                      <a:gd name="connsiteY5" fmla="*/ 419100 h 1544320"/>
                      <a:gd name="connsiteX6" fmla="*/ 497840 w 812800"/>
                      <a:gd name="connsiteY6" fmla="*/ 1076960 h 1544320"/>
                      <a:gd name="connsiteX7" fmla="*/ 599440 w 812800"/>
                      <a:gd name="connsiteY7" fmla="*/ 1534160 h 1544320"/>
                      <a:gd name="connsiteX8" fmla="*/ 812800 w 812800"/>
                      <a:gd name="connsiteY8" fmla="*/ 1544320 h 1544320"/>
                      <a:gd name="connsiteX9" fmla="*/ 812800 w 812800"/>
                      <a:gd name="connsiteY9" fmla="*/ 1442720 h 1544320"/>
                      <a:gd name="connsiteX10" fmla="*/ 599440 w 812800"/>
                      <a:gd name="connsiteY10" fmla="*/ 40640 h 1544320"/>
                      <a:gd name="connsiteX11" fmla="*/ 223520 w 812800"/>
                      <a:gd name="connsiteY11" fmla="*/ 0 h 1544320"/>
                      <a:gd name="connsiteX0" fmla="*/ 223520 w 812800"/>
                      <a:gd name="connsiteY0" fmla="*/ 0 h 1544320"/>
                      <a:gd name="connsiteX1" fmla="*/ 162560 w 812800"/>
                      <a:gd name="connsiteY1" fmla="*/ 284480 h 1544320"/>
                      <a:gd name="connsiteX2" fmla="*/ 0 w 812800"/>
                      <a:gd name="connsiteY2" fmla="*/ 1280160 h 1544320"/>
                      <a:gd name="connsiteX3" fmla="*/ 182880 w 812800"/>
                      <a:gd name="connsiteY3" fmla="*/ 1300480 h 1544320"/>
                      <a:gd name="connsiteX4" fmla="*/ 317500 w 812800"/>
                      <a:gd name="connsiteY4" fmla="*/ 727075 h 1544320"/>
                      <a:gd name="connsiteX5" fmla="*/ 355600 w 812800"/>
                      <a:gd name="connsiteY5" fmla="*/ 419100 h 1544320"/>
                      <a:gd name="connsiteX6" fmla="*/ 497840 w 812800"/>
                      <a:gd name="connsiteY6" fmla="*/ 1076960 h 1544320"/>
                      <a:gd name="connsiteX7" fmla="*/ 599440 w 812800"/>
                      <a:gd name="connsiteY7" fmla="*/ 1534160 h 1544320"/>
                      <a:gd name="connsiteX8" fmla="*/ 812800 w 812800"/>
                      <a:gd name="connsiteY8" fmla="*/ 1544320 h 1544320"/>
                      <a:gd name="connsiteX9" fmla="*/ 812800 w 812800"/>
                      <a:gd name="connsiteY9" fmla="*/ 1442720 h 1544320"/>
                      <a:gd name="connsiteX10" fmla="*/ 599440 w 812800"/>
                      <a:gd name="connsiteY10" fmla="*/ 40640 h 1544320"/>
                      <a:gd name="connsiteX11" fmla="*/ 223520 w 812800"/>
                      <a:gd name="connsiteY11" fmla="*/ 0 h 1544320"/>
                      <a:gd name="connsiteX0" fmla="*/ 223520 w 812800"/>
                      <a:gd name="connsiteY0" fmla="*/ 0 h 1544320"/>
                      <a:gd name="connsiteX1" fmla="*/ 162560 w 812800"/>
                      <a:gd name="connsiteY1" fmla="*/ 284480 h 1544320"/>
                      <a:gd name="connsiteX2" fmla="*/ 0 w 812800"/>
                      <a:gd name="connsiteY2" fmla="*/ 1280160 h 1544320"/>
                      <a:gd name="connsiteX3" fmla="*/ 182880 w 812800"/>
                      <a:gd name="connsiteY3" fmla="*/ 1300480 h 1544320"/>
                      <a:gd name="connsiteX4" fmla="*/ 317500 w 812800"/>
                      <a:gd name="connsiteY4" fmla="*/ 727075 h 1544320"/>
                      <a:gd name="connsiteX5" fmla="*/ 389890 w 812800"/>
                      <a:gd name="connsiteY5" fmla="*/ 415290 h 1544320"/>
                      <a:gd name="connsiteX6" fmla="*/ 497840 w 812800"/>
                      <a:gd name="connsiteY6" fmla="*/ 1076960 h 1544320"/>
                      <a:gd name="connsiteX7" fmla="*/ 599440 w 812800"/>
                      <a:gd name="connsiteY7" fmla="*/ 1534160 h 1544320"/>
                      <a:gd name="connsiteX8" fmla="*/ 812800 w 812800"/>
                      <a:gd name="connsiteY8" fmla="*/ 1544320 h 1544320"/>
                      <a:gd name="connsiteX9" fmla="*/ 812800 w 812800"/>
                      <a:gd name="connsiteY9" fmla="*/ 1442720 h 1544320"/>
                      <a:gd name="connsiteX10" fmla="*/ 599440 w 812800"/>
                      <a:gd name="connsiteY10" fmla="*/ 40640 h 1544320"/>
                      <a:gd name="connsiteX11" fmla="*/ 223520 w 812800"/>
                      <a:gd name="connsiteY11" fmla="*/ 0 h 1544320"/>
                      <a:gd name="connsiteX0" fmla="*/ 223520 w 812800"/>
                      <a:gd name="connsiteY0" fmla="*/ 0 h 1544320"/>
                      <a:gd name="connsiteX1" fmla="*/ 162560 w 812800"/>
                      <a:gd name="connsiteY1" fmla="*/ 284480 h 1544320"/>
                      <a:gd name="connsiteX2" fmla="*/ 0 w 812800"/>
                      <a:gd name="connsiteY2" fmla="*/ 1280160 h 1544320"/>
                      <a:gd name="connsiteX3" fmla="*/ 184785 w 812800"/>
                      <a:gd name="connsiteY3" fmla="*/ 1212850 h 1544320"/>
                      <a:gd name="connsiteX4" fmla="*/ 317500 w 812800"/>
                      <a:gd name="connsiteY4" fmla="*/ 727075 h 1544320"/>
                      <a:gd name="connsiteX5" fmla="*/ 389890 w 812800"/>
                      <a:gd name="connsiteY5" fmla="*/ 415290 h 1544320"/>
                      <a:gd name="connsiteX6" fmla="*/ 497840 w 812800"/>
                      <a:gd name="connsiteY6" fmla="*/ 1076960 h 1544320"/>
                      <a:gd name="connsiteX7" fmla="*/ 599440 w 812800"/>
                      <a:gd name="connsiteY7" fmla="*/ 1534160 h 1544320"/>
                      <a:gd name="connsiteX8" fmla="*/ 812800 w 812800"/>
                      <a:gd name="connsiteY8" fmla="*/ 1544320 h 1544320"/>
                      <a:gd name="connsiteX9" fmla="*/ 812800 w 812800"/>
                      <a:gd name="connsiteY9" fmla="*/ 1442720 h 1544320"/>
                      <a:gd name="connsiteX10" fmla="*/ 599440 w 812800"/>
                      <a:gd name="connsiteY10" fmla="*/ 40640 h 1544320"/>
                      <a:gd name="connsiteX11" fmla="*/ 223520 w 812800"/>
                      <a:gd name="connsiteY11" fmla="*/ 0 h 1544320"/>
                      <a:gd name="connsiteX0" fmla="*/ 223520 w 812800"/>
                      <a:gd name="connsiteY0" fmla="*/ 0 h 1544320"/>
                      <a:gd name="connsiteX1" fmla="*/ 162560 w 812800"/>
                      <a:gd name="connsiteY1" fmla="*/ 284480 h 1544320"/>
                      <a:gd name="connsiteX2" fmla="*/ 0 w 812800"/>
                      <a:gd name="connsiteY2" fmla="*/ 1280160 h 1544320"/>
                      <a:gd name="connsiteX3" fmla="*/ 184785 w 812800"/>
                      <a:gd name="connsiteY3" fmla="*/ 1212850 h 1544320"/>
                      <a:gd name="connsiteX4" fmla="*/ 317500 w 812800"/>
                      <a:gd name="connsiteY4" fmla="*/ 727075 h 1544320"/>
                      <a:gd name="connsiteX5" fmla="*/ 389890 w 812800"/>
                      <a:gd name="connsiteY5" fmla="*/ 415290 h 1544320"/>
                      <a:gd name="connsiteX6" fmla="*/ 497840 w 812800"/>
                      <a:gd name="connsiteY6" fmla="*/ 1076960 h 1544320"/>
                      <a:gd name="connsiteX7" fmla="*/ 599440 w 812800"/>
                      <a:gd name="connsiteY7" fmla="*/ 1534160 h 1544320"/>
                      <a:gd name="connsiteX8" fmla="*/ 812800 w 812800"/>
                      <a:gd name="connsiteY8" fmla="*/ 1544320 h 1544320"/>
                      <a:gd name="connsiteX9" fmla="*/ 812800 w 812800"/>
                      <a:gd name="connsiteY9" fmla="*/ 1442720 h 1544320"/>
                      <a:gd name="connsiteX10" fmla="*/ 599440 w 812800"/>
                      <a:gd name="connsiteY10" fmla="*/ 40640 h 1544320"/>
                      <a:gd name="connsiteX11" fmla="*/ 223520 w 812800"/>
                      <a:gd name="connsiteY11" fmla="*/ 0 h 1544320"/>
                      <a:gd name="connsiteX0" fmla="*/ 223520 w 812800"/>
                      <a:gd name="connsiteY0" fmla="*/ 0 h 1544320"/>
                      <a:gd name="connsiteX1" fmla="*/ 162560 w 812800"/>
                      <a:gd name="connsiteY1" fmla="*/ 284480 h 1544320"/>
                      <a:gd name="connsiteX2" fmla="*/ 0 w 812800"/>
                      <a:gd name="connsiteY2" fmla="*/ 1280160 h 1544320"/>
                      <a:gd name="connsiteX3" fmla="*/ 184785 w 812800"/>
                      <a:gd name="connsiteY3" fmla="*/ 1212850 h 1544320"/>
                      <a:gd name="connsiteX4" fmla="*/ 317500 w 812800"/>
                      <a:gd name="connsiteY4" fmla="*/ 727075 h 1544320"/>
                      <a:gd name="connsiteX5" fmla="*/ 389890 w 812800"/>
                      <a:gd name="connsiteY5" fmla="*/ 415290 h 1544320"/>
                      <a:gd name="connsiteX6" fmla="*/ 497840 w 812800"/>
                      <a:gd name="connsiteY6" fmla="*/ 1076960 h 1544320"/>
                      <a:gd name="connsiteX7" fmla="*/ 599440 w 812800"/>
                      <a:gd name="connsiteY7" fmla="*/ 1534160 h 1544320"/>
                      <a:gd name="connsiteX8" fmla="*/ 812800 w 812800"/>
                      <a:gd name="connsiteY8" fmla="*/ 1544320 h 1544320"/>
                      <a:gd name="connsiteX9" fmla="*/ 812800 w 812800"/>
                      <a:gd name="connsiteY9" fmla="*/ 1442720 h 1544320"/>
                      <a:gd name="connsiteX10" fmla="*/ 599440 w 812800"/>
                      <a:gd name="connsiteY10" fmla="*/ 40640 h 1544320"/>
                      <a:gd name="connsiteX11" fmla="*/ 223520 w 812800"/>
                      <a:gd name="connsiteY11" fmla="*/ 0 h 1544320"/>
                      <a:gd name="connsiteX0" fmla="*/ 223520 w 812800"/>
                      <a:gd name="connsiteY0" fmla="*/ 0 h 1544320"/>
                      <a:gd name="connsiteX1" fmla="*/ 162560 w 812800"/>
                      <a:gd name="connsiteY1" fmla="*/ 284480 h 1544320"/>
                      <a:gd name="connsiteX2" fmla="*/ 0 w 812800"/>
                      <a:gd name="connsiteY2" fmla="*/ 1280160 h 1544320"/>
                      <a:gd name="connsiteX3" fmla="*/ 184785 w 812800"/>
                      <a:gd name="connsiteY3" fmla="*/ 1212850 h 1544320"/>
                      <a:gd name="connsiteX4" fmla="*/ 317500 w 812800"/>
                      <a:gd name="connsiteY4" fmla="*/ 727075 h 1544320"/>
                      <a:gd name="connsiteX5" fmla="*/ 389890 w 812800"/>
                      <a:gd name="connsiteY5" fmla="*/ 415290 h 1544320"/>
                      <a:gd name="connsiteX6" fmla="*/ 599440 w 812800"/>
                      <a:gd name="connsiteY6" fmla="*/ 1534160 h 1544320"/>
                      <a:gd name="connsiteX7" fmla="*/ 812800 w 812800"/>
                      <a:gd name="connsiteY7" fmla="*/ 1544320 h 1544320"/>
                      <a:gd name="connsiteX8" fmla="*/ 812800 w 812800"/>
                      <a:gd name="connsiteY8" fmla="*/ 1442720 h 1544320"/>
                      <a:gd name="connsiteX9" fmla="*/ 599440 w 812800"/>
                      <a:gd name="connsiteY9" fmla="*/ 40640 h 1544320"/>
                      <a:gd name="connsiteX10" fmla="*/ 223520 w 812800"/>
                      <a:gd name="connsiteY10" fmla="*/ 0 h 1544320"/>
                      <a:gd name="connsiteX0" fmla="*/ 223520 w 812800"/>
                      <a:gd name="connsiteY0" fmla="*/ 0 h 1544320"/>
                      <a:gd name="connsiteX1" fmla="*/ 162560 w 812800"/>
                      <a:gd name="connsiteY1" fmla="*/ 284480 h 1544320"/>
                      <a:gd name="connsiteX2" fmla="*/ 0 w 812800"/>
                      <a:gd name="connsiteY2" fmla="*/ 1280160 h 1544320"/>
                      <a:gd name="connsiteX3" fmla="*/ 184785 w 812800"/>
                      <a:gd name="connsiteY3" fmla="*/ 1212850 h 1544320"/>
                      <a:gd name="connsiteX4" fmla="*/ 317500 w 812800"/>
                      <a:gd name="connsiteY4" fmla="*/ 727075 h 1544320"/>
                      <a:gd name="connsiteX5" fmla="*/ 389890 w 812800"/>
                      <a:gd name="connsiteY5" fmla="*/ 415290 h 1544320"/>
                      <a:gd name="connsiteX6" fmla="*/ 599440 w 812800"/>
                      <a:gd name="connsiteY6" fmla="*/ 1534160 h 1544320"/>
                      <a:gd name="connsiteX7" fmla="*/ 812800 w 812800"/>
                      <a:gd name="connsiteY7" fmla="*/ 1544320 h 1544320"/>
                      <a:gd name="connsiteX8" fmla="*/ 812800 w 812800"/>
                      <a:gd name="connsiteY8" fmla="*/ 1442720 h 1544320"/>
                      <a:gd name="connsiteX9" fmla="*/ 599440 w 812800"/>
                      <a:gd name="connsiteY9" fmla="*/ 40640 h 1544320"/>
                      <a:gd name="connsiteX10" fmla="*/ 223520 w 812800"/>
                      <a:gd name="connsiteY10" fmla="*/ 0 h 1544320"/>
                      <a:gd name="connsiteX0" fmla="*/ 223520 w 812800"/>
                      <a:gd name="connsiteY0" fmla="*/ 0 h 1545590"/>
                      <a:gd name="connsiteX1" fmla="*/ 162560 w 812800"/>
                      <a:gd name="connsiteY1" fmla="*/ 284480 h 1545590"/>
                      <a:gd name="connsiteX2" fmla="*/ 0 w 812800"/>
                      <a:gd name="connsiteY2" fmla="*/ 1280160 h 1545590"/>
                      <a:gd name="connsiteX3" fmla="*/ 184785 w 812800"/>
                      <a:gd name="connsiteY3" fmla="*/ 1212850 h 1545590"/>
                      <a:gd name="connsiteX4" fmla="*/ 317500 w 812800"/>
                      <a:gd name="connsiteY4" fmla="*/ 727075 h 1545590"/>
                      <a:gd name="connsiteX5" fmla="*/ 389890 w 812800"/>
                      <a:gd name="connsiteY5" fmla="*/ 415290 h 1545590"/>
                      <a:gd name="connsiteX6" fmla="*/ 582295 w 812800"/>
                      <a:gd name="connsiteY6" fmla="*/ 1545590 h 1545590"/>
                      <a:gd name="connsiteX7" fmla="*/ 812800 w 812800"/>
                      <a:gd name="connsiteY7" fmla="*/ 1544320 h 1545590"/>
                      <a:gd name="connsiteX8" fmla="*/ 812800 w 812800"/>
                      <a:gd name="connsiteY8" fmla="*/ 1442720 h 1545590"/>
                      <a:gd name="connsiteX9" fmla="*/ 599440 w 812800"/>
                      <a:gd name="connsiteY9" fmla="*/ 40640 h 1545590"/>
                      <a:gd name="connsiteX10" fmla="*/ 223520 w 812800"/>
                      <a:gd name="connsiteY10" fmla="*/ 0 h 1545590"/>
                      <a:gd name="connsiteX0" fmla="*/ 223520 w 812800"/>
                      <a:gd name="connsiteY0" fmla="*/ 0 h 1545590"/>
                      <a:gd name="connsiteX1" fmla="*/ 162560 w 812800"/>
                      <a:gd name="connsiteY1" fmla="*/ 284480 h 1545590"/>
                      <a:gd name="connsiteX2" fmla="*/ 0 w 812800"/>
                      <a:gd name="connsiteY2" fmla="*/ 1280160 h 1545590"/>
                      <a:gd name="connsiteX3" fmla="*/ 184785 w 812800"/>
                      <a:gd name="connsiteY3" fmla="*/ 1212850 h 1545590"/>
                      <a:gd name="connsiteX4" fmla="*/ 317500 w 812800"/>
                      <a:gd name="connsiteY4" fmla="*/ 727075 h 1545590"/>
                      <a:gd name="connsiteX5" fmla="*/ 389890 w 812800"/>
                      <a:gd name="connsiteY5" fmla="*/ 415290 h 1545590"/>
                      <a:gd name="connsiteX6" fmla="*/ 582295 w 812800"/>
                      <a:gd name="connsiteY6" fmla="*/ 1545590 h 1545590"/>
                      <a:gd name="connsiteX7" fmla="*/ 812800 w 812800"/>
                      <a:gd name="connsiteY7" fmla="*/ 1442720 h 1545590"/>
                      <a:gd name="connsiteX8" fmla="*/ 599440 w 812800"/>
                      <a:gd name="connsiteY8" fmla="*/ 40640 h 1545590"/>
                      <a:gd name="connsiteX9" fmla="*/ 223520 w 812800"/>
                      <a:gd name="connsiteY9" fmla="*/ 0 h 1545590"/>
                      <a:gd name="connsiteX0" fmla="*/ 223520 w 812800"/>
                      <a:gd name="connsiteY0" fmla="*/ 0 h 1545590"/>
                      <a:gd name="connsiteX1" fmla="*/ 162560 w 812800"/>
                      <a:gd name="connsiteY1" fmla="*/ 284480 h 1545590"/>
                      <a:gd name="connsiteX2" fmla="*/ 0 w 812800"/>
                      <a:gd name="connsiteY2" fmla="*/ 1280160 h 1545590"/>
                      <a:gd name="connsiteX3" fmla="*/ 184785 w 812800"/>
                      <a:gd name="connsiteY3" fmla="*/ 1212850 h 1545590"/>
                      <a:gd name="connsiteX4" fmla="*/ 317500 w 812800"/>
                      <a:gd name="connsiteY4" fmla="*/ 727075 h 1545590"/>
                      <a:gd name="connsiteX5" fmla="*/ 389890 w 812800"/>
                      <a:gd name="connsiteY5" fmla="*/ 415290 h 1545590"/>
                      <a:gd name="connsiteX6" fmla="*/ 582295 w 812800"/>
                      <a:gd name="connsiteY6" fmla="*/ 1545590 h 1545590"/>
                      <a:gd name="connsiteX7" fmla="*/ 812800 w 812800"/>
                      <a:gd name="connsiteY7" fmla="*/ 1442720 h 1545590"/>
                      <a:gd name="connsiteX8" fmla="*/ 599440 w 812800"/>
                      <a:gd name="connsiteY8" fmla="*/ 40640 h 1545590"/>
                      <a:gd name="connsiteX9" fmla="*/ 223520 w 812800"/>
                      <a:gd name="connsiteY9" fmla="*/ 0 h 1545590"/>
                      <a:gd name="connsiteX0" fmla="*/ 223520 w 812800"/>
                      <a:gd name="connsiteY0" fmla="*/ 0 h 1548985"/>
                      <a:gd name="connsiteX1" fmla="*/ 162560 w 812800"/>
                      <a:gd name="connsiteY1" fmla="*/ 284480 h 1548985"/>
                      <a:gd name="connsiteX2" fmla="*/ 0 w 812800"/>
                      <a:gd name="connsiteY2" fmla="*/ 1280160 h 1548985"/>
                      <a:gd name="connsiteX3" fmla="*/ 184785 w 812800"/>
                      <a:gd name="connsiteY3" fmla="*/ 1212850 h 1548985"/>
                      <a:gd name="connsiteX4" fmla="*/ 317500 w 812800"/>
                      <a:gd name="connsiteY4" fmla="*/ 727075 h 1548985"/>
                      <a:gd name="connsiteX5" fmla="*/ 389890 w 812800"/>
                      <a:gd name="connsiteY5" fmla="*/ 415290 h 1548985"/>
                      <a:gd name="connsiteX6" fmla="*/ 582295 w 812800"/>
                      <a:gd name="connsiteY6" fmla="*/ 1545590 h 1548985"/>
                      <a:gd name="connsiteX7" fmla="*/ 812800 w 812800"/>
                      <a:gd name="connsiteY7" fmla="*/ 1442720 h 1548985"/>
                      <a:gd name="connsiteX8" fmla="*/ 599440 w 812800"/>
                      <a:gd name="connsiteY8" fmla="*/ 40640 h 1548985"/>
                      <a:gd name="connsiteX9" fmla="*/ 223520 w 812800"/>
                      <a:gd name="connsiteY9" fmla="*/ 0 h 1548985"/>
                      <a:gd name="connsiteX0" fmla="*/ 223520 w 812800"/>
                      <a:gd name="connsiteY0" fmla="*/ 0 h 1548985"/>
                      <a:gd name="connsiteX1" fmla="*/ 162560 w 812800"/>
                      <a:gd name="connsiteY1" fmla="*/ 284480 h 1548985"/>
                      <a:gd name="connsiteX2" fmla="*/ 0 w 812800"/>
                      <a:gd name="connsiteY2" fmla="*/ 1280160 h 1548985"/>
                      <a:gd name="connsiteX3" fmla="*/ 184785 w 812800"/>
                      <a:gd name="connsiteY3" fmla="*/ 1212850 h 1548985"/>
                      <a:gd name="connsiteX4" fmla="*/ 317500 w 812800"/>
                      <a:gd name="connsiteY4" fmla="*/ 727075 h 1548985"/>
                      <a:gd name="connsiteX5" fmla="*/ 389890 w 812800"/>
                      <a:gd name="connsiteY5" fmla="*/ 415290 h 1548985"/>
                      <a:gd name="connsiteX6" fmla="*/ 582295 w 812800"/>
                      <a:gd name="connsiteY6" fmla="*/ 1545590 h 1548985"/>
                      <a:gd name="connsiteX7" fmla="*/ 812800 w 812800"/>
                      <a:gd name="connsiteY7" fmla="*/ 1442720 h 1548985"/>
                      <a:gd name="connsiteX8" fmla="*/ 599440 w 812800"/>
                      <a:gd name="connsiteY8" fmla="*/ 40640 h 1548985"/>
                      <a:gd name="connsiteX9" fmla="*/ 223520 w 812800"/>
                      <a:gd name="connsiteY9" fmla="*/ 0 h 1548985"/>
                      <a:gd name="connsiteX0" fmla="*/ 223520 w 812800"/>
                      <a:gd name="connsiteY0" fmla="*/ 0 h 1548985"/>
                      <a:gd name="connsiteX1" fmla="*/ 162560 w 812800"/>
                      <a:gd name="connsiteY1" fmla="*/ 284480 h 1548985"/>
                      <a:gd name="connsiteX2" fmla="*/ 0 w 812800"/>
                      <a:gd name="connsiteY2" fmla="*/ 1280160 h 1548985"/>
                      <a:gd name="connsiteX3" fmla="*/ 184785 w 812800"/>
                      <a:gd name="connsiteY3" fmla="*/ 1212850 h 1548985"/>
                      <a:gd name="connsiteX4" fmla="*/ 317500 w 812800"/>
                      <a:gd name="connsiteY4" fmla="*/ 727075 h 1548985"/>
                      <a:gd name="connsiteX5" fmla="*/ 389890 w 812800"/>
                      <a:gd name="connsiteY5" fmla="*/ 415290 h 1548985"/>
                      <a:gd name="connsiteX6" fmla="*/ 582295 w 812800"/>
                      <a:gd name="connsiteY6" fmla="*/ 1545590 h 1548985"/>
                      <a:gd name="connsiteX7" fmla="*/ 812800 w 812800"/>
                      <a:gd name="connsiteY7" fmla="*/ 1442720 h 1548985"/>
                      <a:gd name="connsiteX8" fmla="*/ 599440 w 812800"/>
                      <a:gd name="connsiteY8" fmla="*/ 40640 h 1548985"/>
                      <a:gd name="connsiteX9" fmla="*/ 223520 w 812800"/>
                      <a:gd name="connsiteY9" fmla="*/ 0 h 1548985"/>
                      <a:gd name="connsiteX0" fmla="*/ 223520 w 812800"/>
                      <a:gd name="connsiteY0" fmla="*/ 0 h 1548985"/>
                      <a:gd name="connsiteX1" fmla="*/ 162560 w 812800"/>
                      <a:gd name="connsiteY1" fmla="*/ 284480 h 1548985"/>
                      <a:gd name="connsiteX2" fmla="*/ 0 w 812800"/>
                      <a:gd name="connsiteY2" fmla="*/ 1280160 h 1548985"/>
                      <a:gd name="connsiteX3" fmla="*/ 184785 w 812800"/>
                      <a:gd name="connsiteY3" fmla="*/ 1212850 h 1548985"/>
                      <a:gd name="connsiteX4" fmla="*/ 317500 w 812800"/>
                      <a:gd name="connsiteY4" fmla="*/ 727075 h 1548985"/>
                      <a:gd name="connsiteX5" fmla="*/ 389890 w 812800"/>
                      <a:gd name="connsiteY5" fmla="*/ 415290 h 1548985"/>
                      <a:gd name="connsiteX6" fmla="*/ 582295 w 812800"/>
                      <a:gd name="connsiteY6" fmla="*/ 1545590 h 1548985"/>
                      <a:gd name="connsiteX7" fmla="*/ 812800 w 812800"/>
                      <a:gd name="connsiteY7" fmla="*/ 1442720 h 1548985"/>
                      <a:gd name="connsiteX8" fmla="*/ 599440 w 812800"/>
                      <a:gd name="connsiteY8" fmla="*/ 40640 h 1548985"/>
                      <a:gd name="connsiteX9" fmla="*/ 223520 w 812800"/>
                      <a:gd name="connsiteY9" fmla="*/ 0 h 1548985"/>
                      <a:gd name="connsiteX0" fmla="*/ 223520 w 812800"/>
                      <a:gd name="connsiteY0" fmla="*/ 0 h 1548985"/>
                      <a:gd name="connsiteX1" fmla="*/ 180340 w 812800"/>
                      <a:gd name="connsiteY1" fmla="*/ 282011 h 1548985"/>
                      <a:gd name="connsiteX2" fmla="*/ 0 w 812800"/>
                      <a:gd name="connsiteY2" fmla="*/ 1280160 h 1548985"/>
                      <a:gd name="connsiteX3" fmla="*/ 184785 w 812800"/>
                      <a:gd name="connsiteY3" fmla="*/ 1212850 h 1548985"/>
                      <a:gd name="connsiteX4" fmla="*/ 317500 w 812800"/>
                      <a:gd name="connsiteY4" fmla="*/ 727075 h 1548985"/>
                      <a:gd name="connsiteX5" fmla="*/ 389890 w 812800"/>
                      <a:gd name="connsiteY5" fmla="*/ 415290 h 1548985"/>
                      <a:gd name="connsiteX6" fmla="*/ 582295 w 812800"/>
                      <a:gd name="connsiteY6" fmla="*/ 1545590 h 1548985"/>
                      <a:gd name="connsiteX7" fmla="*/ 812800 w 812800"/>
                      <a:gd name="connsiteY7" fmla="*/ 1442720 h 1548985"/>
                      <a:gd name="connsiteX8" fmla="*/ 599440 w 812800"/>
                      <a:gd name="connsiteY8" fmla="*/ 40640 h 1548985"/>
                      <a:gd name="connsiteX9" fmla="*/ 223520 w 812800"/>
                      <a:gd name="connsiteY9" fmla="*/ 0 h 1548985"/>
                      <a:gd name="connsiteX0" fmla="*/ 193040 w 812800"/>
                      <a:gd name="connsiteY0" fmla="*/ 0 h 1556394"/>
                      <a:gd name="connsiteX1" fmla="*/ 180340 w 812800"/>
                      <a:gd name="connsiteY1" fmla="*/ 289420 h 1556394"/>
                      <a:gd name="connsiteX2" fmla="*/ 0 w 812800"/>
                      <a:gd name="connsiteY2" fmla="*/ 1287569 h 1556394"/>
                      <a:gd name="connsiteX3" fmla="*/ 184785 w 812800"/>
                      <a:gd name="connsiteY3" fmla="*/ 1220259 h 1556394"/>
                      <a:gd name="connsiteX4" fmla="*/ 317500 w 812800"/>
                      <a:gd name="connsiteY4" fmla="*/ 734484 h 1556394"/>
                      <a:gd name="connsiteX5" fmla="*/ 389890 w 812800"/>
                      <a:gd name="connsiteY5" fmla="*/ 422699 h 1556394"/>
                      <a:gd name="connsiteX6" fmla="*/ 582295 w 812800"/>
                      <a:gd name="connsiteY6" fmla="*/ 1552999 h 1556394"/>
                      <a:gd name="connsiteX7" fmla="*/ 812800 w 812800"/>
                      <a:gd name="connsiteY7" fmla="*/ 1450129 h 1556394"/>
                      <a:gd name="connsiteX8" fmla="*/ 599440 w 812800"/>
                      <a:gd name="connsiteY8" fmla="*/ 48049 h 1556394"/>
                      <a:gd name="connsiteX9" fmla="*/ 193040 w 812800"/>
                      <a:gd name="connsiteY9" fmla="*/ 0 h 1556394"/>
                      <a:gd name="connsiteX0" fmla="*/ 193040 w 812800"/>
                      <a:gd name="connsiteY0" fmla="*/ 0 h 1556394"/>
                      <a:gd name="connsiteX1" fmla="*/ 162560 w 812800"/>
                      <a:gd name="connsiteY1" fmla="*/ 222740 h 1556394"/>
                      <a:gd name="connsiteX2" fmla="*/ 0 w 812800"/>
                      <a:gd name="connsiteY2" fmla="*/ 1287569 h 1556394"/>
                      <a:gd name="connsiteX3" fmla="*/ 184785 w 812800"/>
                      <a:gd name="connsiteY3" fmla="*/ 1220259 h 1556394"/>
                      <a:gd name="connsiteX4" fmla="*/ 317500 w 812800"/>
                      <a:gd name="connsiteY4" fmla="*/ 734484 h 1556394"/>
                      <a:gd name="connsiteX5" fmla="*/ 389890 w 812800"/>
                      <a:gd name="connsiteY5" fmla="*/ 422699 h 1556394"/>
                      <a:gd name="connsiteX6" fmla="*/ 582295 w 812800"/>
                      <a:gd name="connsiteY6" fmla="*/ 1552999 h 1556394"/>
                      <a:gd name="connsiteX7" fmla="*/ 812800 w 812800"/>
                      <a:gd name="connsiteY7" fmla="*/ 1450129 h 1556394"/>
                      <a:gd name="connsiteX8" fmla="*/ 599440 w 812800"/>
                      <a:gd name="connsiteY8" fmla="*/ 48049 h 1556394"/>
                      <a:gd name="connsiteX9" fmla="*/ 193040 w 812800"/>
                      <a:gd name="connsiteY9" fmla="*/ 0 h 1556394"/>
                      <a:gd name="connsiteX0" fmla="*/ 193040 w 812800"/>
                      <a:gd name="connsiteY0" fmla="*/ 0 h 1556394"/>
                      <a:gd name="connsiteX1" fmla="*/ 162560 w 812800"/>
                      <a:gd name="connsiteY1" fmla="*/ 222740 h 1556394"/>
                      <a:gd name="connsiteX2" fmla="*/ 0 w 812800"/>
                      <a:gd name="connsiteY2" fmla="*/ 1287569 h 1556394"/>
                      <a:gd name="connsiteX3" fmla="*/ 217805 w 812800"/>
                      <a:gd name="connsiteY3" fmla="*/ 1220259 h 1556394"/>
                      <a:gd name="connsiteX4" fmla="*/ 317500 w 812800"/>
                      <a:gd name="connsiteY4" fmla="*/ 734484 h 1556394"/>
                      <a:gd name="connsiteX5" fmla="*/ 389890 w 812800"/>
                      <a:gd name="connsiteY5" fmla="*/ 422699 h 1556394"/>
                      <a:gd name="connsiteX6" fmla="*/ 582295 w 812800"/>
                      <a:gd name="connsiteY6" fmla="*/ 1552999 h 1556394"/>
                      <a:gd name="connsiteX7" fmla="*/ 812800 w 812800"/>
                      <a:gd name="connsiteY7" fmla="*/ 1450129 h 1556394"/>
                      <a:gd name="connsiteX8" fmla="*/ 599440 w 812800"/>
                      <a:gd name="connsiteY8" fmla="*/ 48049 h 1556394"/>
                      <a:gd name="connsiteX9" fmla="*/ 193040 w 812800"/>
                      <a:gd name="connsiteY9" fmla="*/ 0 h 15563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12800" h="1556394">
                        <a:moveTo>
                          <a:pt x="193040" y="0"/>
                        </a:moveTo>
                        <a:cubicBezTo>
                          <a:pt x="172720" y="94827"/>
                          <a:pt x="173355" y="78383"/>
                          <a:pt x="162560" y="222740"/>
                        </a:cubicBezTo>
                        <a:cubicBezTo>
                          <a:pt x="157903" y="358418"/>
                          <a:pt x="189442" y="504191"/>
                          <a:pt x="0" y="1287569"/>
                        </a:cubicBezTo>
                        <a:cubicBezTo>
                          <a:pt x="48260" y="1305137"/>
                          <a:pt x="152400" y="1290321"/>
                          <a:pt x="217805" y="1220259"/>
                        </a:cubicBezTo>
                        <a:lnTo>
                          <a:pt x="317500" y="734484"/>
                        </a:lnTo>
                        <a:cubicBezTo>
                          <a:pt x="337820" y="654051"/>
                          <a:pt x="365760" y="426932"/>
                          <a:pt x="389890" y="422699"/>
                        </a:cubicBezTo>
                        <a:cubicBezTo>
                          <a:pt x="568325" y="1182053"/>
                          <a:pt x="464185" y="726652"/>
                          <a:pt x="582295" y="1552999"/>
                        </a:cubicBezTo>
                        <a:cubicBezTo>
                          <a:pt x="622935" y="1552999"/>
                          <a:pt x="730250" y="1585384"/>
                          <a:pt x="812800" y="1450129"/>
                        </a:cubicBezTo>
                        <a:cubicBezTo>
                          <a:pt x="722630" y="773219"/>
                          <a:pt x="670560" y="515409"/>
                          <a:pt x="599440" y="48049"/>
                        </a:cubicBezTo>
                        <a:lnTo>
                          <a:pt x="193040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endParaRPr>
                  </a:p>
                </p:txBody>
              </p:sp>
            </p:grpSp>
            <p:grpSp>
              <p:nvGrpSpPr>
                <p:cNvPr id="102" name="그룹 101">
                  <a:extLst>
                    <a:ext uri="{FF2B5EF4-FFF2-40B4-BE49-F238E27FC236}">
                      <a16:creationId xmlns:a16="http://schemas.microsoft.com/office/drawing/2014/main" id="{B382468A-426A-F2CD-5AD7-A368CC3B5571}"/>
                    </a:ext>
                  </a:extLst>
                </p:cNvPr>
                <p:cNvGrpSpPr/>
                <p:nvPr/>
              </p:nvGrpSpPr>
              <p:grpSpPr>
                <a:xfrm>
                  <a:off x="4742723" y="2996399"/>
                  <a:ext cx="147263" cy="327553"/>
                  <a:chOff x="10558147" y="4493450"/>
                  <a:chExt cx="290388" cy="645901"/>
                </a:xfrm>
              </p:grpSpPr>
              <p:sp>
                <p:nvSpPr>
                  <p:cNvPr id="103" name="자유형 161">
                    <a:extLst>
                      <a:ext uri="{FF2B5EF4-FFF2-40B4-BE49-F238E27FC236}">
                        <a16:creationId xmlns:a16="http://schemas.microsoft.com/office/drawing/2014/main" id="{D1496FA0-ADB9-156B-14CE-0AA56BD6FFF5}"/>
                      </a:ext>
                    </a:extLst>
                  </p:cNvPr>
                  <p:cNvSpPr/>
                  <p:nvPr/>
                </p:nvSpPr>
                <p:spPr>
                  <a:xfrm>
                    <a:off x="10617302" y="4536951"/>
                    <a:ext cx="155335" cy="191589"/>
                  </a:xfrm>
                  <a:custGeom>
                    <a:avLst/>
                    <a:gdLst>
                      <a:gd name="connsiteX0" fmla="*/ 0 w 114300"/>
                      <a:gd name="connsiteY0" fmla="*/ 0 h 133350"/>
                      <a:gd name="connsiteX1" fmla="*/ 11430 w 114300"/>
                      <a:gd name="connsiteY1" fmla="*/ 76200 h 133350"/>
                      <a:gd name="connsiteX2" fmla="*/ 68580 w 114300"/>
                      <a:gd name="connsiteY2" fmla="*/ 99060 h 133350"/>
                      <a:gd name="connsiteX3" fmla="*/ 72390 w 114300"/>
                      <a:gd name="connsiteY3" fmla="*/ 129540 h 133350"/>
                      <a:gd name="connsiteX4" fmla="*/ 80010 w 114300"/>
                      <a:gd name="connsiteY4" fmla="*/ 133350 h 133350"/>
                      <a:gd name="connsiteX5" fmla="*/ 87630 w 114300"/>
                      <a:gd name="connsiteY5" fmla="*/ 83820 h 133350"/>
                      <a:gd name="connsiteX6" fmla="*/ 106680 w 114300"/>
                      <a:gd name="connsiteY6" fmla="*/ 57150 h 133350"/>
                      <a:gd name="connsiteX7" fmla="*/ 114300 w 114300"/>
                      <a:gd name="connsiteY7" fmla="*/ 22860 h 133350"/>
                      <a:gd name="connsiteX8" fmla="*/ 0 w 114300"/>
                      <a:gd name="connsiteY8" fmla="*/ 0 h 133350"/>
                      <a:gd name="connsiteX0" fmla="*/ 0 w 114300"/>
                      <a:gd name="connsiteY0" fmla="*/ 0 h 133350"/>
                      <a:gd name="connsiteX1" fmla="*/ 11430 w 114300"/>
                      <a:gd name="connsiteY1" fmla="*/ 76200 h 133350"/>
                      <a:gd name="connsiteX2" fmla="*/ 68580 w 114300"/>
                      <a:gd name="connsiteY2" fmla="*/ 99060 h 133350"/>
                      <a:gd name="connsiteX3" fmla="*/ 72390 w 114300"/>
                      <a:gd name="connsiteY3" fmla="*/ 129540 h 133350"/>
                      <a:gd name="connsiteX4" fmla="*/ 80010 w 114300"/>
                      <a:gd name="connsiteY4" fmla="*/ 133350 h 133350"/>
                      <a:gd name="connsiteX5" fmla="*/ 87630 w 114300"/>
                      <a:gd name="connsiteY5" fmla="*/ 83820 h 133350"/>
                      <a:gd name="connsiteX6" fmla="*/ 106680 w 114300"/>
                      <a:gd name="connsiteY6" fmla="*/ 57150 h 133350"/>
                      <a:gd name="connsiteX7" fmla="*/ 114300 w 114300"/>
                      <a:gd name="connsiteY7" fmla="*/ 22860 h 133350"/>
                      <a:gd name="connsiteX8" fmla="*/ 0 w 114300"/>
                      <a:gd name="connsiteY8" fmla="*/ 0 h 133350"/>
                      <a:gd name="connsiteX0" fmla="*/ 4216 w 118516"/>
                      <a:gd name="connsiteY0" fmla="*/ 0 h 133350"/>
                      <a:gd name="connsiteX1" fmla="*/ 15646 w 118516"/>
                      <a:gd name="connsiteY1" fmla="*/ 76200 h 133350"/>
                      <a:gd name="connsiteX2" fmla="*/ 72796 w 118516"/>
                      <a:gd name="connsiteY2" fmla="*/ 99060 h 133350"/>
                      <a:gd name="connsiteX3" fmla="*/ 76606 w 118516"/>
                      <a:gd name="connsiteY3" fmla="*/ 129540 h 133350"/>
                      <a:gd name="connsiteX4" fmla="*/ 84226 w 118516"/>
                      <a:gd name="connsiteY4" fmla="*/ 133350 h 133350"/>
                      <a:gd name="connsiteX5" fmla="*/ 91846 w 118516"/>
                      <a:gd name="connsiteY5" fmla="*/ 83820 h 133350"/>
                      <a:gd name="connsiteX6" fmla="*/ 110896 w 118516"/>
                      <a:gd name="connsiteY6" fmla="*/ 57150 h 133350"/>
                      <a:gd name="connsiteX7" fmla="*/ 118516 w 118516"/>
                      <a:gd name="connsiteY7" fmla="*/ 22860 h 133350"/>
                      <a:gd name="connsiteX8" fmla="*/ 4216 w 118516"/>
                      <a:gd name="connsiteY8" fmla="*/ 0 h 133350"/>
                      <a:gd name="connsiteX0" fmla="*/ 16494 w 114001"/>
                      <a:gd name="connsiteY0" fmla="*/ 0 h 136549"/>
                      <a:gd name="connsiteX1" fmla="*/ 11131 w 114001"/>
                      <a:gd name="connsiteY1" fmla="*/ 79399 h 136549"/>
                      <a:gd name="connsiteX2" fmla="*/ 68281 w 114001"/>
                      <a:gd name="connsiteY2" fmla="*/ 102259 h 136549"/>
                      <a:gd name="connsiteX3" fmla="*/ 72091 w 114001"/>
                      <a:gd name="connsiteY3" fmla="*/ 132739 h 136549"/>
                      <a:gd name="connsiteX4" fmla="*/ 79711 w 114001"/>
                      <a:gd name="connsiteY4" fmla="*/ 136549 h 136549"/>
                      <a:gd name="connsiteX5" fmla="*/ 87331 w 114001"/>
                      <a:gd name="connsiteY5" fmla="*/ 87019 h 136549"/>
                      <a:gd name="connsiteX6" fmla="*/ 106381 w 114001"/>
                      <a:gd name="connsiteY6" fmla="*/ 60349 h 136549"/>
                      <a:gd name="connsiteX7" fmla="*/ 114001 w 114001"/>
                      <a:gd name="connsiteY7" fmla="*/ 26059 h 136549"/>
                      <a:gd name="connsiteX8" fmla="*/ 16494 w 114001"/>
                      <a:gd name="connsiteY8" fmla="*/ 0 h 136549"/>
                      <a:gd name="connsiteX0" fmla="*/ 16101 w 113608"/>
                      <a:gd name="connsiteY0" fmla="*/ 0 h 136549"/>
                      <a:gd name="connsiteX1" fmla="*/ 10738 w 113608"/>
                      <a:gd name="connsiteY1" fmla="*/ 79399 h 136549"/>
                      <a:gd name="connsiteX2" fmla="*/ 67888 w 113608"/>
                      <a:gd name="connsiteY2" fmla="*/ 102259 h 136549"/>
                      <a:gd name="connsiteX3" fmla="*/ 71698 w 113608"/>
                      <a:gd name="connsiteY3" fmla="*/ 132739 h 136549"/>
                      <a:gd name="connsiteX4" fmla="*/ 79318 w 113608"/>
                      <a:gd name="connsiteY4" fmla="*/ 136549 h 136549"/>
                      <a:gd name="connsiteX5" fmla="*/ 86938 w 113608"/>
                      <a:gd name="connsiteY5" fmla="*/ 87019 h 136549"/>
                      <a:gd name="connsiteX6" fmla="*/ 105988 w 113608"/>
                      <a:gd name="connsiteY6" fmla="*/ 60349 h 136549"/>
                      <a:gd name="connsiteX7" fmla="*/ 113608 w 113608"/>
                      <a:gd name="connsiteY7" fmla="*/ 26059 h 136549"/>
                      <a:gd name="connsiteX8" fmla="*/ 16101 w 113608"/>
                      <a:gd name="connsiteY8" fmla="*/ 0 h 136549"/>
                      <a:gd name="connsiteX0" fmla="*/ 5663 w 116764"/>
                      <a:gd name="connsiteY0" fmla="*/ 0 h 136549"/>
                      <a:gd name="connsiteX1" fmla="*/ 13894 w 116764"/>
                      <a:gd name="connsiteY1" fmla="*/ 79399 h 136549"/>
                      <a:gd name="connsiteX2" fmla="*/ 71044 w 116764"/>
                      <a:gd name="connsiteY2" fmla="*/ 102259 h 136549"/>
                      <a:gd name="connsiteX3" fmla="*/ 74854 w 116764"/>
                      <a:gd name="connsiteY3" fmla="*/ 132739 h 136549"/>
                      <a:gd name="connsiteX4" fmla="*/ 82474 w 116764"/>
                      <a:gd name="connsiteY4" fmla="*/ 136549 h 136549"/>
                      <a:gd name="connsiteX5" fmla="*/ 90094 w 116764"/>
                      <a:gd name="connsiteY5" fmla="*/ 87019 h 136549"/>
                      <a:gd name="connsiteX6" fmla="*/ 109144 w 116764"/>
                      <a:gd name="connsiteY6" fmla="*/ 60349 h 136549"/>
                      <a:gd name="connsiteX7" fmla="*/ 116764 w 116764"/>
                      <a:gd name="connsiteY7" fmla="*/ 26059 h 136549"/>
                      <a:gd name="connsiteX8" fmla="*/ 5663 w 116764"/>
                      <a:gd name="connsiteY8" fmla="*/ 0 h 136549"/>
                      <a:gd name="connsiteX0" fmla="*/ 5663 w 116764"/>
                      <a:gd name="connsiteY0" fmla="*/ 0 h 136549"/>
                      <a:gd name="connsiteX1" fmla="*/ 13894 w 116764"/>
                      <a:gd name="connsiteY1" fmla="*/ 79399 h 136549"/>
                      <a:gd name="connsiteX2" fmla="*/ 71044 w 116764"/>
                      <a:gd name="connsiteY2" fmla="*/ 102259 h 136549"/>
                      <a:gd name="connsiteX3" fmla="*/ 49265 w 116764"/>
                      <a:gd name="connsiteY3" fmla="*/ 131940 h 136549"/>
                      <a:gd name="connsiteX4" fmla="*/ 82474 w 116764"/>
                      <a:gd name="connsiteY4" fmla="*/ 136549 h 136549"/>
                      <a:gd name="connsiteX5" fmla="*/ 90094 w 116764"/>
                      <a:gd name="connsiteY5" fmla="*/ 87019 h 136549"/>
                      <a:gd name="connsiteX6" fmla="*/ 109144 w 116764"/>
                      <a:gd name="connsiteY6" fmla="*/ 60349 h 136549"/>
                      <a:gd name="connsiteX7" fmla="*/ 116764 w 116764"/>
                      <a:gd name="connsiteY7" fmla="*/ 26059 h 136549"/>
                      <a:gd name="connsiteX8" fmla="*/ 5663 w 116764"/>
                      <a:gd name="connsiteY8" fmla="*/ 0 h 136549"/>
                      <a:gd name="connsiteX0" fmla="*/ 5663 w 116764"/>
                      <a:gd name="connsiteY0" fmla="*/ 0 h 136549"/>
                      <a:gd name="connsiteX1" fmla="*/ 13894 w 116764"/>
                      <a:gd name="connsiteY1" fmla="*/ 79399 h 136549"/>
                      <a:gd name="connsiteX2" fmla="*/ 55051 w 116764"/>
                      <a:gd name="connsiteY2" fmla="*/ 102259 h 136549"/>
                      <a:gd name="connsiteX3" fmla="*/ 49265 w 116764"/>
                      <a:gd name="connsiteY3" fmla="*/ 131940 h 136549"/>
                      <a:gd name="connsiteX4" fmla="*/ 82474 w 116764"/>
                      <a:gd name="connsiteY4" fmla="*/ 136549 h 136549"/>
                      <a:gd name="connsiteX5" fmla="*/ 90094 w 116764"/>
                      <a:gd name="connsiteY5" fmla="*/ 87019 h 136549"/>
                      <a:gd name="connsiteX6" fmla="*/ 109144 w 116764"/>
                      <a:gd name="connsiteY6" fmla="*/ 60349 h 136549"/>
                      <a:gd name="connsiteX7" fmla="*/ 116764 w 116764"/>
                      <a:gd name="connsiteY7" fmla="*/ 26059 h 136549"/>
                      <a:gd name="connsiteX8" fmla="*/ 5663 w 116764"/>
                      <a:gd name="connsiteY8" fmla="*/ 0 h 136549"/>
                      <a:gd name="connsiteX0" fmla="*/ 5663 w 116764"/>
                      <a:gd name="connsiteY0" fmla="*/ 0 h 136549"/>
                      <a:gd name="connsiteX1" fmla="*/ 13894 w 116764"/>
                      <a:gd name="connsiteY1" fmla="*/ 79399 h 136549"/>
                      <a:gd name="connsiteX2" fmla="*/ 55051 w 116764"/>
                      <a:gd name="connsiteY2" fmla="*/ 102259 h 136549"/>
                      <a:gd name="connsiteX3" fmla="*/ 53263 w 116764"/>
                      <a:gd name="connsiteY3" fmla="*/ 126342 h 136549"/>
                      <a:gd name="connsiteX4" fmla="*/ 82474 w 116764"/>
                      <a:gd name="connsiteY4" fmla="*/ 136549 h 136549"/>
                      <a:gd name="connsiteX5" fmla="*/ 90094 w 116764"/>
                      <a:gd name="connsiteY5" fmla="*/ 87019 h 136549"/>
                      <a:gd name="connsiteX6" fmla="*/ 109144 w 116764"/>
                      <a:gd name="connsiteY6" fmla="*/ 60349 h 136549"/>
                      <a:gd name="connsiteX7" fmla="*/ 116764 w 116764"/>
                      <a:gd name="connsiteY7" fmla="*/ 26059 h 136549"/>
                      <a:gd name="connsiteX8" fmla="*/ 5663 w 116764"/>
                      <a:gd name="connsiteY8" fmla="*/ 0 h 136549"/>
                      <a:gd name="connsiteX0" fmla="*/ 5663 w 116764"/>
                      <a:gd name="connsiteY0" fmla="*/ 0 h 142147"/>
                      <a:gd name="connsiteX1" fmla="*/ 13894 w 116764"/>
                      <a:gd name="connsiteY1" fmla="*/ 79399 h 142147"/>
                      <a:gd name="connsiteX2" fmla="*/ 55051 w 116764"/>
                      <a:gd name="connsiteY2" fmla="*/ 102259 h 142147"/>
                      <a:gd name="connsiteX3" fmla="*/ 53263 w 116764"/>
                      <a:gd name="connsiteY3" fmla="*/ 126342 h 142147"/>
                      <a:gd name="connsiteX4" fmla="*/ 80874 w 116764"/>
                      <a:gd name="connsiteY4" fmla="*/ 142147 h 142147"/>
                      <a:gd name="connsiteX5" fmla="*/ 90094 w 116764"/>
                      <a:gd name="connsiteY5" fmla="*/ 87019 h 142147"/>
                      <a:gd name="connsiteX6" fmla="*/ 109144 w 116764"/>
                      <a:gd name="connsiteY6" fmla="*/ 60349 h 142147"/>
                      <a:gd name="connsiteX7" fmla="*/ 116764 w 116764"/>
                      <a:gd name="connsiteY7" fmla="*/ 26059 h 142147"/>
                      <a:gd name="connsiteX8" fmla="*/ 5663 w 116764"/>
                      <a:gd name="connsiteY8" fmla="*/ 0 h 142147"/>
                      <a:gd name="connsiteX0" fmla="*/ 9800 w 115247"/>
                      <a:gd name="connsiteY0" fmla="*/ 0 h 142147"/>
                      <a:gd name="connsiteX1" fmla="*/ 12377 w 115247"/>
                      <a:gd name="connsiteY1" fmla="*/ 79399 h 142147"/>
                      <a:gd name="connsiteX2" fmla="*/ 53534 w 115247"/>
                      <a:gd name="connsiteY2" fmla="*/ 102259 h 142147"/>
                      <a:gd name="connsiteX3" fmla="*/ 51746 w 115247"/>
                      <a:gd name="connsiteY3" fmla="*/ 126342 h 142147"/>
                      <a:gd name="connsiteX4" fmla="*/ 79357 w 115247"/>
                      <a:gd name="connsiteY4" fmla="*/ 142147 h 142147"/>
                      <a:gd name="connsiteX5" fmla="*/ 88577 w 115247"/>
                      <a:gd name="connsiteY5" fmla="*/ 87019 h 142147"/>
                      <a:gd name="connsiteX6" fmla="*/ 107627 w 115247"/>
                      <a:gd name="connsiteY6" fmla="*/ 60349 h 142147"/>
                      <a:gd name="connsiteX7" fmla="*/ 115247 w 115247"/>
                      <a:gd name="connsiteY7" fmla="*/ 26059 h 142147"/>
                      <a:gd name="connsiteX8" fmla="*/ 9800 w 115247"/>
                      <a:gd name="connsiteY8" fmla="*/ 0 h 1421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5247" h="142147">
                        <a:moveTo>
                          <a:pt x="9800" y="0"/>
                        </a:moveTo>
                        <a:cubicBezTo>
                          <a:pt x="16009" y="45391"/>
                          <a:pt x="-17022" y="26810"/>
                          <a:pt x="12377" y="79399"/>
                        </a:cubicBezTo>
                        <a:cubicBezTo>
                          <a:pt x="30627" y="109409"/>
                          <a:pt x="34484" y="94639"/>
                          <a:pt x="53534" y="102259"/>
                        </a:cubicBezTo>
                        <a:lnTo>
                          <a:pt x="51746" y="126342"/>
                        </a:lnTo>
                        <a:lnTo>
                          <a:pt x="79357" y="142147"/>
                        </a:lnTo>
                        <a:lnTo>
                          <a:pt x="88577" y="87019"/>
                        </a:lnTo>
                        <a:lnTo>
                          <a:pt x="107627" y="60349"/>
                        </a:lnTo>
                        <a:lnTo>
                          <a:pt x="115247" y="26059"/>
                        </a:lnTo>
                        <a:lnTo>
                          <a:pt x="9800" y="0"/>
                        </a:lnTo>
                        <a:close/>
                      </a:path>
                    </a:pathLst>
                  </a:custGeom>
                  <a:solidFill>
                    <a:srgbClr val="FCDB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endParaRPr>
                  </a:p>
                </p:txBody>
              </p:sp>
              <p:sp>
                <p:nvSpPr>
                  <p:cNvPr id="104" name="자유형 162">
                    <a:extLst>
                      <a:ext uri="{FF2B5EF4-FFF2-40B4-BE49-F238E27FC236}">
                        <a16:creationId xmlns:a16="http://schemas.microsoft.com/office/drawing/2014/main" id="{9A2EDA79-4F85-4D42-6F58-A0C5DFBD2FA0}"/>
                      </a:ext>
                    </a:extLst>
                  </p:cNvPr>
                  <p:cNvSpPr/>
                  <p:nvPr/>
                </p:nvSpPr>
                <p:spPr>
                  <a:xfrm>
                    <a:off x="10558147" y="4673979"/>
                    <a:ext cx="290388" cy="465372"/>
                  </a:xfrm>
                  <a:custGeom>
                    <a:avLst/>
                    <a:gdLst>
                      <a:gd name="connsiteX0" fmla="*/ 259080 w 568960"/>
                      <a:gd name="connsiteY0" fmla="*/ 609600 h 609600"/>
                      <a:gd name="connsiteX1" fmla="*/ 243840 w 568960"/>
                      <a:gd name="connsiteY1" fmla="*/ 274320 h 609600"/>
                      <a:gd name="connsiteX2" fmla="*/ 142240 w 568960"/>
                      <a:gd name="connsiteY2" fmla="*/ 254000 h 609600"/>
                      <a:gd name="connsiteX3" fmla="*/ 0 w 568960"/>
                      <a:gd name="connsiteY3" fmla="*/ 50800 h 609600"/>
                      <a:gd name="connsiteX4" fmla="*/ 35560 w 568960"/>
                      <a:gd name="connsiteY4" fmla="*/ 0 h 609600"/>
                      <a:gd name="connsiteX5" fmla="*/ 137160 w 568960"/>
                      <a:gd name="connsiteY5" fmla="*/ 172720 h 609600"/>
                      <a:gd name="connsiteX6" fmla="*/ 248920 w 568960"/>
                      <a:gd name="connsiteY6" fmla="*/ 208280 h 609600"/>
                      <a:gd name="connsiteX7" fmla="*/ 294640 w 568960"/>
                      <a:gd name="connsiteY7" fmla="*/ 152400 h 609600"/>
                      <a:gd name="connsiteX8" fmla="*/ 355600 w 568960"/>
                      <a:gd name="connsiteY8" fmla="*/ 147320 h 609600"/>
                      <a:gd name="connsiteX9" fmla="*/ 457200 w 568960"/>
                      <a:gd name="connsiteY9" fmla="*/ 101600 h 609600"/>
                      <a:gd name="connsiteX10" fmla="*/ 568960 w 568960"/>
                      <a:gd name="connsiteY10" fmla="*/ 228600 h 609600"/>
                      <a:gd name="connsiteX11" fmla="*/ 497840 w 568960"/>
                      <a:gd name="connsiteY11" fmla="*/ 416560 h 609600"/>
                      <a:gd name="connsiteX12" fmla="*/ 492760 w 568960"/>
                      <a:gd name="connsiteY12" fmla="*/ 533400 h 609600"/>
                      <a:gd name="connsiteX13" fmla="*/ 259080 w 568960"/>
                      <a:gd name="connsiteY13" fmla="*/ 609600 h 609600"/>
                      <a:gd name="connsiteX0" fmla="*/ 259080 w 553720"/>
                      <a:gd name="connsiteY0" fmla="*/ 609600 h 609600"/>
                      <a:gd name="connsiteX1" fmla="*/ 243840 w 553720"/>
                      <a:gd name="connsiteY1" fmla="*/ 274320 h 609600"/>
                      <a:gd name="connsiteX2" fmla="*/ 142240 w 553720"/>
                      <a:gd name="connsiteY2" fmla="*/ 254000 h 609600"/>
                      <a:gd name="connsiteX3" fmla="*/ 0 w 553720"/>
                      <a:gd name="connsiteY3" fmla="*/ 50800 h 609600"/>
                      <a:gd name="connsiteX4" fmla="*/ 35560 w 553720"/>
                      <a:gd name="connsiteY4" fmla="*/ 0 h 609600"/>
                      <a:gd name="connsiteX5" fmla="*/ 137160 w 553720"/>
                      <a:gd name="connsiteY5" fmla="*/ 172720 h 609600"/>
                      <a:gd name="connsiteX6" fmla="*/ 248920 w 553720"/>
                      <a:gd name="connsiteY6" fmla="*/ 208280 h 609600"/>
                      <a:gd name="connsiteX7" fmla="*/ 294640 w 553720"/>
                      <a:gd name="connsiteY7" fmla="*/ 152400 h 609600"/>
                      <a:gd name="connsiteX8" fmla="*/ 355600 w 553720"/>
                      <a:gd name="connsiteY8" fmla="*/ 147320 h 609600"/>
                      <a:gd name="connsiteX9" fmla="*/ 457200 w 553720"/>
                      <a:gd name="connsiteY9" fmla="*/ 101600 h 609600"/>
                      <a:gd name="connsiteX10" fmla="*/ 553720 w 553720"/>
                      <a:gd name="connsiteY10" fmla="*/ 291465 h 609600"/>
                      <a:gd name="connsiteX11" fmla="*/ 497840 w 553720"/>
                      <a:gd name="connsiteY11" fmla="*/ 416560 h 609600"/>
                      <a:gd name="connsiteX12" fmla="*/ 492760 w 553720"/>
                      <a:gd name="connsiteY12" fmla="*/ 533400 h 609600"/>
                      <a:gd name="connsiteX13" fmla="*/ 259080 w 553720"/>
                      <a:gd name="connsiteY13" fmla="*/ 609600 h 609600"/>
                      <a:gd name="connsiteX0" fmla="*/ 259080 w 553720"/>
                      <a:gd name="connsiteY0" fmla="*/ 609600 h 609600"/>
                      <a:gd name="connsiteX1" fmla="*/ 243840 w 553720"/>
                      <a:gd name="connsiteY1" fmla="*/ 274320 h 609600"/>
                      <a:gd name="connsiteX2" fmla="*/ 142240 w 553720"/>
                      <a:gd name="connsiteY2" fmla="*/ 254000 h 609600"/>
                      <a:gd name="connsiteX3" fmla="*/ 0 w 553720"/>
                      <a:gd name="connsiteY3" fmla="*/ 50800 h 609600"/>
                      <a:gd name="connsiteX4" fmla="*/ 35560 w 553720"/>
                      <a:gd name="connsiteY4" fmla="*/ 0 h 609600"/>
                      <a:gd name="connsiteX5" fmla="*/ 137160 w 553720"/>
                      <a:gd name="connsiteY5" fmla="*/ 172720 h 609600"/>
                      <a:gd name="connsiteX6" fmla="*/ 248920 w 553720"/>
                      <a:gd name="connsiteY6" fmla="*/ 208280 h 609600"/>
                      <a:gd name="connsiteX7" fmla="*/ 294640 w 553720"/>
                      <a:gd name="connsiteY7" fmla="*/ 152400 h 609600"/>
                      <a:gd name="connsiteX8" fmla="*/ 355600 w 553720"/>
                      <a:gd name="connsiteY8" fmla="*/ 147320 h 609600"/>
                      <a:gd name="connsiteX9" fmla="*/ 457200 w 553720"/>
                      <a:gd name="connsiteY9" fmla="*/ 156845 h 609600"/>
                      <a:gd name="connsiteX10" fmla="*/ 553720 w 553720"/>
                      <a:gd name="connsiteY10" fmla="*/ 291465 h 609600"/>
                      <a:gd name="connsiteX11" fmla="*/ 497840 w 553720"/>
                      <a:gd name="connsiteY11" fmla="*/ 416560 h 609600"/>
                      <a:gd name="connsiteX12" fmla="*/ 492760 w 553720"/>
                      <a:gd name="connsiteY12" fmla="*/ 533400 h 609600"/>
                      <a:gd name="connsiteX13" fmla="*/ 259080 w 553720"/>
                      <a:gd name="connsiteY13" fmla="*/ 609600 h 609600"/>
                      <a:gd name="connsiteX0" fmla="*/ 259080 w 553720"/>
                      <a:gd name="connsiteY0" fmla="*/ 609600 h 609600"/>
                      <a:gd name="connsiteX1" fmla="*/ 243840 w 553720"/>
                      <a:gd name="connsiteY1" fmla="*/ 274320 h 609600"/>
                      <a:gd name="connsiteX2" fmla="*/ 142240 w 553720"/>
                      <a:gd name="connsiteY2" fmla="*/ 254000 h 609600"/>
                      <a:gd name="connsiteX3" fmla="*/ 0 w 553720"/>
                      <a:gd name="connsiteY3" fmla="*/ 50800 h 609600"/>
                      <a:gd name="connsiteX4" fmla="*/ 35560 w 553720"/>
                      <a:gd name="connsiteY4" fmla="*/ 0 h 609600"/>
                      <a:gd name="connsiteX5" fmla="*/ 137160 w 553720"/>
                      <a:gd name="connsiteY5" fmla="*/ 172720 h 609600"/>
                      <a:gd name="connsiteX6" fmla="*/ 248920 w 553720"/>
                      <a:gd name="connsiteY6" fmla="*/ 208280 h 609600"/>
                      <a:gd name="connsiteX7" fmla="*/ 294640 w 553720"/>
                      <a:gd name="connsiteY7" fmla="*/ 152400 h 609600"/>
                      <a:gd name="connsiteX8" fmla="*/ 355600 w 553720"/>
                      <a:gd name="connsiteY8" fmla="*/ 147320 h 609600"/>
                      <a:gd name="connsiteX9" fmla="*/ 457200 w 553720"/>
                      <a:gd name="connsiteY9" fmla="*/ 156845 h 609600"/>
                      <a:gd name="connsiteX10" fmla="*/ 553720 w 553720"/>
                      <a:gd name="connsiteY10" fmla="*/ 291465 h 609600"/>
                      <a:gd name="connsiteX11" fmla="*/ 467360 w 553720"/>
                      <a:gd name="connsiteY11" fmla="*/ 414655 h 609600"/>
                      <a:gd name="connsiteX12" fmla="*/ 492760 w 553720"/>
                      <a:gd name="connsiteY12" fmla="*/ 533400 h 609600"/>
                      <a:gd name="connsiteX13" fmla="*/ 259080 w 553720"/>
                      <a:gd name="connsiteY13" fmla="*/ 609600 h 609600"/>
                      <a:gd name="connsiteX0" fmla="*/ 259080 w 553720"/>
                      <a:gd name="connsiteY0" fmla="*/ 609600 h 609600"/>
                      <a:gd name="connsiteX1" fmla="*/ 243840 w 553720"/>
                      <a:gd name="connsiteY1" fmla="*/ 274320 h 609600"/>
                      <a:gd name="connsiteX2" fmla="*/ 142240 w 553720"/>
                      <a:gd name="connsiteY2" fmla="*/ 254000 h 609600"/>
                      <a:gd name="connsiteX3" fmla="*/ 0 w 553720"/>
                      <a:gd name="connsiteY3" fmla="*/ 50800 h 609600"/>
                      <a:gd name="connsiteX4" fmla="*/ 35560 w 553720"/>
                      <a:gd name="connsiteY4" fmla="*/ 0 h 609600"/>
                      <a:gd name="connsiteX5" fmla="*/ 137160 w 553720"/>
                      <a:gd name="connsiteY5" fmla="*/ 172720 h 609600"/>
                      <a:gd name="connsiteX6" fmla="*/ 248920 w 553720"/>
                      <a:gd name="connsiteY6" fmla="*/ 208280 h 609600"/>
                      <a:gd name="connsiteX7" fmla="*/ 294640 w 553720"/>
                      <a:gd name="connsiteY7" fmla="*/ 152400 h 609600"/>
                      <a:gd name="connsiteX8" fmla="*/ 355600 w 553720"/>
                      <a:gd name="connsiteY8" fmla="*/ 147320 h 609600"/>
                      <a:gd name="connsiteX9" fmla="*/ 457200 w 553720"/>
                      <a:gd name="connsiteY9" fmla="*/ 156845 h 609600"/>
                      <a:gd name="connsiteX10" fmla="*/ 553720 w 553720"/>
                      <a:gd name="connsiteY10" fmla="*/ 291465 h 609600"/>
                      <a:gd name="connsiteX11" fmla="*/ 467360 w 553720"/>
                      <a:gd name="connsiteY11" fmla="*/ 414655 h 609600"/>
                      <a:gd name="connsiteX12" fmla="*/ 467995 w 553720"/>
                      <a:gd name="connsiteY12" fmla="*/ 548640 h 609600"/>
                      <a:gd name="connsiteX13" fmla="*/ 259080 w 553720"/>
                      <a:gd name="connsiteY13" fmla="*/ 609600 h 609600"/>
                      <a:gd name="connsiteX0" fmla="*/ 259080 w 553720"/>
                      <a:gd name="connsiteY0" fmla="*/ 609600 h 609600"/>
                      <a:gd name="connsiteX1" fmla="*/ 243840 w 553720"/>
                      <a:gd name="connsiteY1" fmla="*/ 274320 h 609600"/>
                      <a:gd name="connsiteX2" fmla="*/ 142240 w 553720"/>
                      <a:gd name="connsiteY2" fmla="*/ 254000 h 609600"/>
                      <a:gd name="connsiteX3" fmla="*/ 0 w 553720"/>
                      <a:gd name="connsiteY3" fmla="*/ 50800 h 609600"/>
                      <a:gd name="connsiteX4" fmla="*/ 35560 w 553720"/>
                      <a:gd name="connsiteY4" fmla="*/ 0 h 609600"/>
                      <a:gd name="connsiteX5" fmla="*/ 137160 w 553720"/>
                      <a:gd name="connsiteY5" fmla="*/ 172720 h 609600"/>
                      <a:gd name="connsiteX6" fmla="*/ 248920 w 553720"/>
                      <a:gd name="connsiteY6" fmla="*/ 208280 h 609600"/>
                      <a:gd name="connsiteX7" fmla="*/ 294640 w 553720"/>
                      <a:gd name="connsiteY7" fmla="*/ 152400 h 609600"/>
                      <a:gd name="connsiteX8" fmla="*/ 355600 w 553720"/>
                      <a:gd name="connsiteY8" fmla="*/ 147320 h 609600"/>
                      <a:gd name="connsiteX9" fmla="*/ 457200 w 553720"/>
                      <a:gd name="connsiteY9" fmla="*/ 156845 h 609600"/>
                      <a:gd name="connsiteX10" fmla="*/ 553720 w 553720"/>
                      <a:gd name="connsiteY10" fmla="*/ 291465 h 609600"/>
                      <a:gd name="connsiteX11" fmla="*/ 467360 w 553720"/>
                      <a:gd name="connsiteY11" fmla="*/ 414655 h 609600"/>
                      <a:gd name="connsiteX12" fmla="*/ 467995 w 553720"/>
                      <a:gd name="connsiteY12" fmla="*/ 548640 h 609600"/>
                      <a:gd name="connsiteX13" fmla="*/ 259080 w 553720"/>
                      <a:gd name="connsiteY13" fmla="*/ 609600 h 609600"/>
                      <a:gd name="connsiteX0" fmla="*/ 259080 w 553720"/>
                      <a:gd name="connsiteY0" fmla="*/ 609600 h 609600"/>
                      <a:gd name="connsiteX1" fmla="*/ 243840 w 553720"/>
                      <a:gd name="connsiteY1" fmla="*/ 274320 h 609600"/>
                      <a:gd name="connsiteX2" fmla="*/ 142240 w 553720"/>
                      <a:gd name="connsiteY2" fmla="*/ 254000 h 609600"/>
                      <a:gd name="connsiteX3" fmla="*/ 0 w 553720"/>
                      <a:gd name="connsiteY3" fmla="*/ 50800 h 609600"/>
                      <a:gd name="connsiteX4" fmla="*/ 35560 w 553720"/>
                      <a:gd name="connsiteY4" fmla="*/ 0 h 609600"/>
                      <a:gd name="connsiteX5" fmla="*/ 137160 w 553720"/>
                      <a:gd name="connsiteY5" fmla="*/ 172720 h 609600"/>
                      <a:gd name="connsiteX6" fmla="*/ 248920 w 553720"/>
                      <a:gd name="connsiteY6" fmla="*/ 208280 h 609600"/>
                      <a:gd name="connsiteX7" fmla="*/ 294640 w 553720"/>
                      <a:gd name="connsiteY7" fmla="*/ 152400 h 609600"/>
                      <a:gd name="connsiteX8" fmla="*/ 355600 w 553720"/>
                      <a:gd name="connsiteY8" fmla="*/ 147320 h 609600"/>
                      <a:gd name="connsiteX9" fmla="*/ 457200 w 553720"/>
                      <a:gd name="connsiteY9" fmla="*/ 156845 h 609600"/>
                      <a:gd name="connsiteX10" fmla="*/ 553720 w 553720"/>
                      <a:gd name="connsiteY10" fmla="*/ 291465 h 609600"/>
                      <a:gd name="connsiteX11" fmla="*/ 467360 w 553720"/>
                      <a:gd name="connsiteY11" fmla="*/ 414655 h 609600"/>
                      <a:gd name="connsiteX12" fmla="*/ 467995 w 553720"/>
                      <a:gd name="connsiteY12" fmla="*/ 548640 h 609600"/>
                      <a:gd name="connsiteX13" fmla="*/ 259080 w 553720"/>
                      <a:gd name="connsiteY13" fmla="*/ 609600 h 609600"/>
                      <a:gd name="connsiteX0" fmla="*/ 259080 w 553720"/>
                      <a:gd name="connsiteY0" fmla="*/ 609600 h 609600"/>
                      <a:gd name="connsiteX1" fmla="*/ 243840 w 553720"/>
                      <a:gd name="connsiteY1" fmla="*/ 274320 h 609600"/>
                      <a:gd name="connsiteX2" fmla="*/ 142240 w 553720"/>
                      <a:gd name="connsiteY2" fmla="*/ 254000 h 609600"/>
                      <a:gd name="connsiteX3" fmla="*/ 0 w 553720"/>
                      <a:gd name="connsiteY3" fmla="*/ 50800 h 609600"/>
                      <a:gd name="connsiteX4" fmla="*/ 35560 w 553720"/>
                      <a:gd name="connsiteY4" fmla="*/ 0 h 609600"/>
                      <a:gd name="connsiteX5" fmla="*/ 137160 w 553720"/>
                      <a:gd name="connsiteY5" fmla="*/ 172720 h 609600"/>
                      <a:gd name="connsiteX6" fmla="*/ 248920 w 553720"/>
                      <a:gd name="connsiteY6" fmla="*/ 208280 h 609600"/>
                      <a:gd name="connsiteX7" fmla="*/ 294640 w 553720"/>
                      <a:gd name="connsiteY7" fmla="*/ 152400 h 609600"/>
                      <a:gd name="connsiteX8" fmla="*/ 355600 w 553720"/>
                      <a:gd name="connsiteY8" fmla="*/ 147320 h 609600"/>
                      <a:gd name="connsiteX9" fmla="*/ 457200 w 553720"/>
                      <a:gd name="connsiteY9" fmla="*/ 156845 h 609600"/>
                      <a:gd name="connsiteX10" fmla="*/ 553720 w 553720"/>
                      <a:gd name="connsiteY10" fmla="*/ 291465 h 609600"/>
                      <a:gd name="connsiteX11" fmla="*/ 467360 w 553720"/>
                      <a:gd name="connsiteY11" fmla="*/ 414655 h 609600"/>
                      <a:gd name="connsiteX12" fmla="*/ 467995 w 553720"/>
                      <a:gd name="connsiteY12" fmla="*/ 548640 h 609600"/>
                      <a:gd name="connsiteX13" fmla="*/ 259080 w 553720"/>
                      <a:gd name="connsiteY13" fmla="*/ 609600 h 609600"/>
                      <a:gd name="connsiteX0" fmla="*/ 259080 w 525145"/>
                      <a:gd name="connsiteY0" fmla="*/ 609600 h 609600"/>
                      <a:gd name="connsiteX1" fmla="*/ 243840 w 525145"/>
                      <a:gd name="connsiteY1" fmla="*/ 274320 h 609600"/>
                      <a:gd name="connsiteX2" fmla="*/ 142240 w 525145"/>
                      <a:gd name="connsiteY2" fmla="*/ 254000 h 609600"/>
                      <a:gd name="connsiteX3" fmla="*/ 0 w 525145"/>
                      <a:gd name="connsiteY3" fmla="*/ 50800 h 609600"/>
                      <a:gd name="connsiteX4" fmla="*/ 35560 w 525145"/>
                      <a:gd name="connsiteY4" fmla="*/ 0 h 609600"/>
                      <a:gd name="connsiteX5" fmla="*/ 137160 w 525145"/>
                      <a:gd name="connsiteY5" fmla="*/ 172720 h 609600"/>
                      <a:gd name="connsiteX6" fmla="*/ 248920 w 525145"/>
                      <a:gd name="connsiteY6" fmla="*/ 208280 h 609600"/>
                      <a:gd name="connsiteX7" fmla="*/ 294640 w 525145"/>
                      <a:gd name="connsiteY7" fmla="*/ 152400 h 609600"/>
                      <a:gd name="connsiteX8" fmla="*/ 355600 w 525145"/>
                      <a:gd name="connsiteY8" fmla="*/ 147320 h 609600"/>
                      <a:gd name="connsiteX9" fmla="*/ 457200 w 525145"/>
                      <a:gd name="connsiteY9" fmla="*/ 156845 h 609600"/>
                      <a:gd name="connsiteX10" fmla="*/ 525145 w 525145"/>
                      <a:gd name="connsiteY10" fmla="*/ 300990 h 609600"/>
                      <a:gd name="connsiteX11" fmla="*/ 467360 w 525145"/>
                      <a:gd name="connsiteY11" fmla="*/ 414655 h 609600"/>
                      <a:gd name="connsiteX12" fmla="*/ 467995 w 525145"/>
                      <a:gd name="connsiteY12" fmla="*/ 548640 h 609600"/>
                      <a:gd name="connsiteX13" fmla="*/ 259080 w 525145"/>
                      <a:gd name="connsiteY13" fmla="*/ 609600 h 609600"/>
                      <a:gd name="connsiteX0" fmla="*/ 259080 w 526069"/>
                      <a:gd name="connsiteY0" fmla="*/ 609600 h 609600"/>
                      <a:gd name="connsiteX1" fmla="*/ 243840 w 526069"/>
                      <a:gd name="connsiteY1" fmla="*/ 274320 h 609600"/>
                      <a:gd name="connsiteX2" fmla="*/ 142240 w 526069"/>
                      <a:gd name="connsiteY2" fmla="*/ 254000 h 609600"/>
                      <a:gd name="connsiteX3" fmla="*/ 0 w 526069"/>
                      <a:gd name="connsiteY3" fmla="*/ 50800 h 609600"/>
                      <a:gd name="connsiteX4" fmla="*/ 35560 w 526069"/>
                      <a:gd name="connsiteY4" fmla="*/ 0 h 609600"/>
                      <a:gd name="connsiteX5" fmla="*/ 137160 w 526069"/>
                      <a:gd name="connsiteY5" fmla="*/ 172720 h 609600"/>
                      <a:gd name="connsiteX6" fmla="*/ 248920 w 526069"/>
                      <a:gd name="connsiteY6" fmla="*/ 208280 h 609600"/>
                      <a:gd name="connsiteX7" fmla="*/ 294640 w 526069"/>
                      <a:gd name="connsiteY7" fmla="*/ 152400 h 609600"/>
                      <a:gd name="connsiteX8" fmla="*/ 355600 w 526069"/>
                      <a:gd name="connsiteY8" fmla="*/ 147320 h 609600"/>
                      <a:gd name="connsiteX9" fmla="*/ 457200 w 526069"/>
                      <a:gd name="connsiteY9" fmla="*/ 156845 h 609600"/>
                      <a:gd name="connsiteX10" fmla="*/ 525145 w 526069"/>
                      <a:gd name="connsiteY10" fmla="*/ 300990 h 609600"/>
                      <a:gd name="connsiteX11" fmla="*/ 467360 w 526069"/>
                      <a:gd name="connsiteY11" fmla="*/ 414655 h 609600"/>
                      <a:gd name="connsiteX12" fmla="*/ 467995 w 526069"/>
                      <a:gd name="connsiteY12" fmla="*/ 548640 h 609600"/>
                      <a:gd name="connsiteX13" fmla="*/ 259080 w 526069"/>
                      <a:gd name="connsiteY13" fmla="*/ 609600 h 609600"/>
                      <a:gd name="connsiteX0" fmla="*/ 259080 w 526069"/>
                      <a:gd name="connsiteY0" fmla="*/ 609600 h 609600"/>
                      <a:gd name="connsiteX1" fmla="*/ 243840 w 526069"/>
                      <a:gd name="connsiteY1" fmla="*/ 274320 h 609600"/>
                      <a:gd name="connsiteX2" fmla="*/ 142240 w 526069"/>
                      <a:gd name="connsiteY2" fmla="*/ 254000 h 609600"/>
                      <a:gd name="connsiteX3" fmla="*/ 0 w 526069"/>
                      <a:gd name="connsiteY3" fmla="*/ 50800 h 609600"/>
                      <a:gd name="connsiteX4" fmla="*/ 35560 w 526069"/>
                      <a:gd name="connsiteY4" fmla="*/ 0 h 609600"/>
                      <a:gd name="connsiteX5" fmla="*/ 137160 w 526069"/>
                      <a:gd name="connsiteY5" fmla="*/ 172720 h 609600"/>
                      <a:gd name="connsiteX6" fmla="*/ 248920 w 526069"/>
                      <a:gd name="connsiteY6" fmla="*/ 208280 h 609600"/>
                      <a:gd name="connsiteX7" fmla="*/ 355600 w 526069"/>
                      <a:gd name="connsiteY7" fmla="*/ 147320 h 609600"/>
                      <a:gd name="connsiteX8" fmla="*/ 457200 w 526069"/>
                      <a:gd name="connsiteY8" fmla="*/ 156845 h 609600"/>
                      <a:gd name="connsiteX9" fmla="*/ 525145 w 526069"/>
                      <a:gd name="connsiteY9" fmla="*/ 300990 h 609600"/>
                      <a:gd name="connsiteX10" fmla="*/ 467360 w 526069"/>
                      <a:gd name="connsiteY10" fmla="*/ 414655 h 609600"/>
                      <a:gd name="connsiteX11" fmla="*/ 467995 w 526069"/>
                      <a:gd name="connsiteY11" fmla="*/ 548640 h 609600"/>
                      <a:gd name="connsiteX12" fmla="*/ 259080 w 526069"/>
                      <a:gd name="connsiteY12" fmla="*/ 609600 h 609600"/>
                      <a:gd name="connsiteX0" fmla="*/ 259080 w 526069"/>
                      <a:gd name="connsiteY0" fmla="*/ 609600 h 609600"/>
                      <a:gd name="connsiteX1" fmla="*/ 243840 w 526069"/>
                      <a:gd name="connsiteY1" fmla="*/ 274320 h 609600"/>
                      <a:gd name="connsiteX2" fmla="*/ 142240 w 526069"/>
                      <a:gd name="connsiteY2" fmla="*/ 254000 h 609600"/>
                      <a:gd name="connsiteX3" fmla="*/ 0 w 526069"/>
                      <a:gd name="connsiteY3" fmla="*/ 50800 h 609600"/>
                      <a:gd name="connsiteX4" fmla="*/ 35560 w 526069"/>
                      <a:gd name="connsiteY4" fmla="*/ 0 h 609600"/>
                      <a:gd name="connsiteX5" fmla="*/ 137160 w 526069"/>
                      <a:gd name="connsiteY5" fmla="*/ 172720 h 609600"/>
                      <a:gd name="connsiteX6" fmla="*/ 248920 w 526069"/>
                      <a:gd name="connsiteY6" fmla="*/ 208280 h 609600"/>
                      <a:gd name="connsiteX7" fmla="*/ 355600 w 526069"/>
                      <a:gd name="connsiteY7" fmla="*/ 147320 h 609600"/>
                      <a:gd name="connsiteX8" fmla="*/ 457200 w 526069"/>
                      <a:gd name="connsiteY8" fmla="*/ 156845 h 609600"/>
                      <a:gd name="connsiteX9" fmla="*/ 525145 w 526069"/>
                      <a:gd name="connsiteY9" fmla="*/ 300990 h 609600"/>
                      <a:gd name="connsiteX10" fmla="*/ 467360 w 526069"/>
                      <a:gd name="connsiteY10" fmla="*/ 414655 h 609600"/>
                      <a:gd name="connsiteX11" fmla="*/ 467995 w 526069"/>
                      <a:gd name="connsiteY11" fmla="*/ 548640 h 609600"/>
                      <a:gd name="connsiteX12" fmla="*/ 259080 w 526069"/>
                      <a:gd name="connsiteY12" fmla="*/ 609600 h 609600"/>
                      <a:gd name="connsiteX0" fmla="*/ 259080 w 526069"/>
                      <a:gd name="connsiteY0" fmla="*/ 609600 h 609600"/>
                      <a:gd name="connsiteX1" fmla="*/ 243840 w 526069"/>
                      <a:gd name="connsiteY1" fmla="*/ 274320 h 609600"/>
                      <a:gd name="connsiteX2" fmla="*/ 142240 w 526069"/>
                      <a:gd name="connsiteY2" fmla="*/ 254000 h 609600"/>
                      <a:gd name="connsiteX3" fmla="*/ 0 w 526069"/>
                      <a:gd name="connsiteY3" fmla="*/ 50800 h 609600"/>
                      <a:gd name="connsiteX4" fmla="*/ 35560 w 526069"/>
                      <a:gd name="connsiteY4" fmla="*/ 0 h 609600"/>
                      <a:gd name="connsiteX5" fmla="*/ 137160 w 526069"/>
                      <a:gd name="connsiteY5" fmla="*/ 172720 h 609600"/>
                      <a:gd name="connsiteX6" fmla="*/ 277495 w 526069"/>
                      <a:gd name="connsiteY6" fmla="*/ 208280 h 609600"/>
                      <a:gd name="connsiteX7" fmla="*/ 355600 w 526069"/>
                      <a:gd name="connsiteY7" fmla="*/ 147320 h 609600"/>
                      <a:gd name="connsiteX8" fmla="*/ 457200 w 526069"/>
                      <a:gd name="connsiteY8" fmla="*/ 156845 h 609600"/>
                      <a:gd name="connsiteX9" fmla="*/ 525145 w 526069"/>
                      <a:gd name="connsiteY9" fmla="*/ 300990 h 609600"/>
                      <a:gd name="connsiteX10" fmla="*/ 467360 w 526069"/>
                      <a:gd name="connsiteY10" fmla="*/ 414655 h 609600"/>
                      <a:gd name="connsiteX11" fmla="*/ 467995 w 526069"/>
                      <a:gd name="connsiteY11" fmla="*/ 548640 h 609600"/>
                      <a:gd name="connsiteX12" fmla="*/ 259080 w 526069"/>
                      <a:gd name="connsiteY12" fmla="*/ 609600 h 609600"/>
                      <a:gd name="connsiteX0" fmla="*/ 259080 w 526069"/>
                      <a:gd name="connsiteY0" fmla="*/ 609600 h 609600"/>
                      <a:gd name="connsiteX1" fmla="*/ 243840 w 526069"/>
                      <a:gd name="connsiteY1" fmla="*/ 274320 h 609600"/>
                      <a:gd name="connsiteX2" fmla="*/ 142240 w 526069"/>
                      <a:gd name="connsiteY2" fmla="*/ 254000 h 609600"/>
                      <a:gd name="connsiteX3" fmla="*/ 0 w 526069"/>
                      <a:gd name="connsiteY3" fmla="*/ 50800 h 609600"/>
                      <a:gd name="connsiteX4" fmla="*/ 35560 w 526069"/>
                      <a:gd name="connsiteY4" fmla="*/ 0 h 609600"/>
                      <a:gd name="connsiteX5" fmla="*/ 160020 w 526069"/>
                      <a:gd name="connsiteY5" fmla="*/ 172720 h 609600"/>
                      <a:gd name="connsiteX6" fmla="*/ 277495 w 526069"/>
                      <a:gd name="connsiteY6" fmla="*/ 208280 h 609600"/>
                      <a:gd name="connsiteX7" fmla="*/ 355600 w 526069"/>
                      <a:gd name="connsiteY7" fmla="*/ 147320 h 609600"/>
                      <a:gd name="connsiteX8" fmla="*/ 457200 w 526069"/>
                      <a:gd name="connsiteY8" fmla="*/ 156845 h 609600"/>
                      <a:gd name="connsiteX9" fmla="*/ 525145 w 526069"/>
                      <a:gd name="connsiteY9" fmla="*/ 300990 h 609600"/>
                      <a:gd name="connsiteX10" fmla="*/ 467360 w 526069"/>
                      <a:gd name="connsiteY10" fmla="*/ 414655 h 609600"/>
                      <a:gd name="connsiteX11" fmla="*/ 467995 w 526069"/>
                      <a:gd name="connsiteY11" fmla="*/ 548640 h 609600"/>
                      <a:gd name="connsiteX12" fmla="*/ 259080 w 526069"/>
                      <a:gd name="connsiteY12" fmla="*/ 609600 h 609600"/>
                      <a:gd name="connsiteX0" fmla="*/ 259080 w 526069"/>
                      <a:gd name="connsiteY0" fmla="*/ 609600 h 609600"/>
                      <a:gd name="connsiteX1" fmla="*/ 243840 w 526069"/>
                      <a:gd name="connsiteY1" fmla="*/ 274320 h 609600"/>
                      <a:gd name="connsiteX2" fmla="*/ 142240 w 526069"/>
                      <a:gd name="connsiteY2" fmla="*/ 254000 h 609600"/>
                      <a:gd name="connsiteX3" fmla="*/ 0 w 526069"/>
                      <a:gd name="connsiteY3" fmla="*/ 50800 h 609600"/>
                      <a:gd name="connsiteX4" fmla="*/ 35560 w 526069"/>
                      <a:gd name="connsiteY4" fmla="*/ 0 h 609600"/>
                      <a:gd name="connsiteX5" fmla="*/ 160020 w 526069"/>
                      <a:gd name="connsiteY5" fmla="*/ 172720 h 609600"/>
                      <a:gd name="connsiteX6" fmla="*/ 277495 w 526069"/>
                      <a:gd name="connsiteY6" fmla="*/ 208280 h 609600"/>
                      <a:gd name="connsiteX7" fmla="*/ 355600 w 526069"/>
                      <a:gd name="connsiteY7" fmla="*/ 147320 h 609600"/>
                      <a:gd name="connsiteX8" fmla="*/ 457200 w 526069"/>
                      <a:gd name="connsiteY8" fmla="*/ 156845 h 609600"/>
                      <a:gd name="connsiteX9" fmla="*/ 525145 w 526069"/>
                      <a:gd name="connsiteY9" fmla="*/ 300990 h 609600"/>
                      <a:gd name="connsiteX10" fmla="*/ 467360 w 526069"/>
                      <a:gd name="connsiteY10" fmla="*/ 414655 h 609600"/>
                      <a:gd name="connsiteX11" fmla="*/ 467995 w 526069"/>
                      <a:gd name="connsiteY11" fmla="*/ 548640 h 609600"/>
                      <a:gd name="connsiteX12" fmla="*/ 259080 w 526069"/>
                      <a:gd name="connsiteY12" fmla="*/ 609600 h 609600"/>
                      <a:gd name="connsiteX0" fmla="*/ 259080 w 526069"/>
                      <a:gd name="connsiteY0" fmla="*/ 609600 h 609600"/>
                      <a:gd name="connsiteX1" fmla="*/ 243840 w 526069"/>
                      <a:gd name="connsiteY1" fmla="*/ 274320 h 609600"/>
                      <a:gd name="connsiteX2" fmla="*/ 142240 w 526069"/>
                      <a:gd name="connsiteY2" fmla="*/ 254000 h 609600"/>
                      <a:gd name="connsiteX3" fmla="*/ 0 w 526069"/>
                      <a:gd name="connsiteY3" fmla="*/ 50800 h 609600"/>
                      <a:gd name="connsiteX4" fmla="*/ 35560 w 526069"/>
                      <a:gd name="connsiteY4" fmla="*/ 0 h 609600"/>
                      <a:gd name="connsiteX5" fmla="*/ 160020 w 526069"/>
                      <a:gd name="connsiteY5" fmla="*/ 172720 h 609600"/>
                      <a:gd name="connsiteX6" fmla="*/ 277495 w 526069"/>
                      <a:gd name="connsiteY6" fmla="*/ 208280 h 609600"/>
                      <a:gd name="connsiteX7" fmla="*/ 355600 w 526069"/>
                      <a:gd name="connsiteY7" fmla="*/ 147320 h 609600"/>
                      <a:gd name="connsiteX8" fmla="*/ 457200 w 526069"/>
                      <a:gd name="connsiteY8" fmla="*/ 156845 h 609600"/>
                      <a:gd name="connsiteX9" fmla="*/ 525145 w 526069"/>
                      <a:gd name="connsiteY9" fmla="*/ 300990 h 609600"/>
                      <a:gd name="connsiteX10" fmla="*/ 467360 w 526069"/>
                      <a:gd name="connsiteY10" fmla="*/ 414655 h 609600"/>
                      <a:gd name="connsiteX11" fmla="*/ 467995 w 526069"/>
                      <a:gd name="connsiteY11" fmla="*/ 548640 h 609600"/>
                      <a:gd name="connsiteX12" fmla="*/ 259080 w 526069"/>
                      <a:gd name="connsiteY12" fmla="*/ 609600 h 609600"/>
                      <a:gd name="connsiteX0" fmla="*/ 259080 w 526069"/>
                      <a:gd name="connsiteY0" fmla="*/ 609600 h 609600"/>
                      <a:gd name="connsiteX1" fmla="*/ 243840 w 526069"/>
                      <a:gd name="connsiteY1" fmla="*/ 274320 h 609600"/>
                      <a:gd name="connsiteX2" fmla="*/ 123190 w 526069"/>
                      <a:gd name="connsiteY2" fmla="*/ 234950 h 609600"/>
                      <a:gd name="connsiteX3" fmla="*/ 0 w 526069"/>
                      <a:gd name="connsiteY3" fmla="*/ 50800 h 609600"/>
                      <a:gd name="connsiteX4" fmla="*/ 35560 w 526069"/>
                      <a:gd name="connsiteY4" fmla="*/ 0 h 609600"/>
                      <a:gd name="connsiteX5" fmla="*/ 160020 w 526069"/>
                      <a:gd name="connsiteY5" fmla="*/ 172720 h 609600"/>
                      <a:gd name="connsiteX6" fmla="*/ 277495 w 526069"/>
                      <a:gd name="connsiteY6" fmla="*/ 208280 h 609600"/>
                      <a:gd name="connsiteX7" fmla="*/ 355600 w 526069"/>
                      <a:gd name="connsiteY7" fmla="*/ 147320 h 609600"/>
                      <a:gd name="connsiteX8" fmla="*/ 457200 w 526069"/>
                      <a:gd name="connsiteY8" fmla="*/ 156845 h 609600"/>
                      <a:gd name="connsiteX9" fmla="*/ 525145 w 526069"/>
                      <a:gd name="connsiteY9" fmla="*/ 300990 h 609600"/>
                      <a:gd name="connsiteX10" fmla="*/ 467360 w 526069"/>
                      <a:gd name="connsiteY10" fmla="*/ 414655 h 609600"/>
                      <a:gd name="connsiteX11" fmla="*/ 467995 w 526069"/>
                      <a:gd name="connsiteY11" fmla="*/ 548640 h 609600"/>
                      <a:gd name="connsiteX12" fmla="*/ 259080 w 526069"/>
                      <a:gd name="connsiteY12" fmla="*/ 609600 h 609600"/>
                      <a:gd name="connsiteX0" fmla="*/ 259080 w 526069"/>
                      <a:gd name="connsiteY0" fmla="*/ 609600 h 609600"/>
                      <a:gd name="connsiteX1" fmla="*/ 243840 w 526069"/>
                      <a:gd name="connsiteY1" fmla="*/ 274320 h 609600"/>
                      <a:gd name="connsiteX2" fmla="*/ 123190 w 526069"/>
                      <a:gd name="connsiteY2" fmla="*/ 234950 h 609600"/>
                      <a:gd name="connsiteX3" fmla="*/ 0 w 526069"/>
                      <a:gd name="connsiteY3" fmla="*/ 50800 h 609600"/>
                      <a:gd name="connsiteX4" fmla="*/ 35560 w 526069"/>
                      <a:gd name="connsiteY4" fmla="*/ 0 h 609600"/>
                      <a:gd name="connsiteX5" fmla="*/ 160020 w 526069"/>
                      <a:gd name="connsiteY5" fmla="*/ 172720 h 609600"/>
                      <a:gd name="connsiteX6" fmla="*/ 277495 w 526069"/>
                      <a:gd name="connsiteY6" fmla="*/ 208280 h 609600"/>
                      <a:gd name="connsiteX7" fmla="*/ 355600 w 526069"/>
                      <a:gd name="connsiteY7" fmla="*/ 147320 h 609600"/>
                      <a:gd name="connsiteX8" fmla="*/ 457200 w 526069"/>
                      <a:gd name="connsiteY8" fmla="*/ 156845 h 609600"/>
                      <a:gd name="connsiteX9" fmla="*/ 525145 w 526069"/>
                      <a:gd name="connsiteY9" fmla="*/ 300990 h 609600"/>
                      <a:gd name="connsiteX10" fmla="*/ 467360 w 526069"/>
                      <a:gd name="connsiteY10" fmla="*/ 414655 h 609600"/>
                      <a:gd name="connsiteX11" fmla="*/ 467995 w 526069"/>
                      <a:gd name="connsiteY11" fmla="*/ 548640 h 609600"/>
                      <a:gd name="connsiteX12" fmla="*/ 259080 w 526069"/>
                      <a:gd name="connsiteY12" fmla="*/ 609600 h 609600"/>
                      <a:gd name="connsiteX0" fmla="*/ 259080 w 526069"/>
                      <a:gd name="connsiteY0" fmla="*/ 609600 h 609600"/>
                      <a:gd name="connsiteX1" fmla="*/ 243840 w 526069"/>
                      <a:gd name="connsiteY1" fmla="*/ 274320 h 609600"/>
                      <a:gd name="connsiteX2" fmla="*/ 123190 w 526069"/>
                      <a:gd name="connsiteY2" fmla="*/ 234950 h 609600"/>
                      <a:gd name="connsiteX3" fmla="*/ 0 w 526069"/>
                      <a:gd name="connsiteY3" fmla="*/ 50800 h 609600"/>
                      <a:gd name="connsiteX4" fmla="*/ 35560 w 526069"/>
                      <a:gd name="connsiteY4" fmla="*/ 0 h 609600"/>
                      <a:gd name="connsiteX5" fmla="*/ 160020 w 526069"/>
                      <a:gd name="connsiteY5" fmla="*/ 172720 h 609600"/>
                      <a:gd name="connsiteX6" fmla="*/ 277495 w 526069"/>
                      <a:gd name="connsiteY6" fmla="*/ 208280 h 609600"/>
                      <a:gd name="connsiteX7" fmla="*/ 355600 w 526069"/>
                      <a:gd name="connsiteY7" fmla="*/ 147320 h 609600"/>
                      <a:gd name="connsiteX8" fmla="*/ 457200 w 526069"/>
                      <a:gd name="connsiteY8" fmla="*/ 156845 h 609600"/>
                      <a:gd name="connsiteX9" fmla="*/ 525145 w 526069"/>
                      <a:gd name="connsiteY9" fmla="*/ 300990 h 609600"/>
                      <a:gd name="connsiteX10" fmla="*/ 467360 w 526069"/>
                      <a:gd name="connsiteY10" fmla="*/ 414655 h 609600"/>
                      <a:gd name="connsiteX11" fmla="*/ 467995 w 526069"/>
                      <a:gd name="connsiteY11" fmla="*/ 548640 h 609600"/>
                      <a:gd name="connsiteX12" fmla="*/ 259080 w 526069"/>
                      <a:gd name="connsiteY12" fmla="*/ 609600 h 609600"/>
                      <a:gd name="connsiteX0" fmla="*/ 259080 w 526069"/>
                      <a:gd name="connsiteY0" fmla="*/ 609600 h 609600"/>
                      <a:gd name="connsiteX1" fmla="*/ 295275 w 526069"/>
                      <a:gd name="connsiteY1" fmla="*/ 299085 h 609600"/>
                      <a:gd name="connsiteX2" fmla="*/ 123190 w 526069"/>
                      <a:gd name="connsiteY2" fmla="*/ 234950 h 609600"/>
                      <a:gd name="connsiteX3" fmla="*/ 0 w 526069"/>
                      <a:gd name="connsiteY3" fmla="*/ 50800 h 609600"/>
                      <a:gd name="connsiteX4" fmla="*/ 35560 w 526069"/>
                      <a:gd name="connsiteY4" fmla="*/ 0 h 609600"/>
                      <a:gd name="connsiteX5" fmla="*/ 160020 w 526069"/>
                      <a:gd name="connsiteY5" fmla="*/ 172720 h 609600"/>
                      <a:gd name="connsiteX6" fmla="*/ 277495 w 526069"/>
                      <a:gd name="connsiteY6" fmla="*/ 208280 h 609600"/>
                      <a:gd name="connsiteX7" fmla="*/ 355600 w 526069"/>
                      <a:gd name="connsiteY7" fmla="*/ 147320 h 609600"/>
                      <a:gd name="connsiteX8" fmla="*/ 457200 w 526069"/>
                      <a:gd name="connsiteY8" fmla="*/ 156845 h 609600"/>
                      <a:gd name="connsiteX9" fmla="*/ 525145 w 526069"/>
                      <a:gd name="connsiteY9" fmla="*/ 300990 h 609600"/>
                      <a:gd name="connsiteX10" fmla="*/ 467360 w 526069"/>
                      <a:gd name="connsiteY10" fmla="*/ 414655 h 609600"/>
                      <a:gd name="connsiteX11" fmla="*/ 467995 w 526069"/>
                      <a:gd name="connsiteY11" fmla="*/ 548640 h 609600"/>
                      <a:gd name="connsiteX12" fmla="*/ 259080 w 526069"/>
                      <a:gd name="connsiteY12" fmla="*/ 609600 h 609600"/>
                      <a:gd name="connsiteX0" fmla="*/ 259080 w 526069"/>
                      <a:gd name="connsiteY0" fmla="*/ 609600 h 609600"/>
                      <a:gd name="connsiteX1" fmla="*/ 295275 w 526069"/>
                      <a:gd name="connsiteY1" fmla="*/ 299085 h 609600"/>
                      <a:gd name="connsiteX2" fmla="*/ 123190 w 526069"/>
                      <a:gd name="connsiteY2" fmla="*/ 234950 h 609600"/>
                      <a:gd name="connsiteX3" fmla="*/ 0 w 526069"/>
                      <a:gd name="connsiteY3" fmla="*/ 50800 h 609600"/>
                      <a:gd name="connsiteX4" fmla="*/ 35560 w 526069"/>
                      <a:gd name="connsiteY4" fmla="*/ 0 h 609600"/>
                      <a:gd name="connsiteX5" fmla="*/ 160020 w 526069"/>
                      <a:gd name="connsiteY5" fmla="*/ 172720 h 609600"/>
                      <a:gd name="connsiteX6" fmla="*/ 277495 w 526069"/>
                      <a:gd name="connsiteY6" fmla="*/ 208280 h 609600"/>
                      <a:gd name="connsiteX7" fmla="*/ 355600 w 526069"/>
                      <a:gd name="connsiteY7" fmla="*/ 147320 h 609600"/>
                      <a:gd name="connsiteX8" fmla="*/ 457200 w 526069"/>
                      <a:gd name="connsiteY8" fmla="*/ 156845 h 609600"/>
                      <a:gd name="connsiteX9" fmla="*/ 525145 w 526069"/>
                      <a:gd name="connsiteY9" fmla="*/ 300990 h 609600"/>
                      <a:gd name="connsiteX10" fmla="*/ 467360 w 526069"/>
                      <a:gd name="connsiteY10" fmla="*/ 414655 h 609600"/>
                      <a:gd name="connsiteX11" fmla="*/ 467995 w 526069"/>
                      <a:gd name="connsiteY11" fmla="*/ 548640 h 609600"/>
                      <a:gd name="connsiteX12" fmla="*/ 259080 w 526069"/>
                      <a:gd name="connsiteY12" fmla="*/ 609600 h 609600"/>
                      <a:gd name="connsiteX0" fmla="*/ 259080 w 526069"/>
                      <a:gd name="connsiteY0" fmla="*/ 609600 h 609600"/>
                      <a:gd name="connsiteX1" fmla="*/ 295275 w 526069"/>
                      <a:gd name="connsiteY1" fmla="*/ 299085 h 609600"/>
                      <a:gd name="connsiteX2" fmla="*/ 153670 w 526069"/>
                      <a:gd name="connsiteY2" fmla="*/ 244475 h 609600"/>
                      <a:gd name="connsiteX3" fmla="*/ 0 w 526069"/>
                      <a:gd name="connsiteY3" fmla="*/ 50800 h 609600"/>
                      <a:gd name="connsiteX4" fmla="*/ 35560 w 526069"/>
                      <a:gd name="connsiteY4" fmla="*/ 0 h 609600"/>
                      <a:gd name="connsiteX5" fmla="*/ 160020 w 526069"/>
                      <a:gd name="connsiteY5" fmla="*/ 172720 h 609600"/>
                      <a:gd name="connsiteX6" fmla="*/ 277495 w 526069"/>
                      <a:gd name="connsiteY6" fmla="*/ 208280 h 609600"/>
                      <a:gd name="connsiteX7" fmla="*/ 355600 w 526069"/>
                      <a:gd name="connsiteY7" fmla="*/ 147320 h 609600"/>
                      <a:gd name="connsiteX8" fmla="*/ 457200 w 526069"/>
                      <a:gd name="connsiteY8" fmla="*/ 156845 h 609600"/>
                      <a:gd name="connsiteX9" fmla="*/ 525145 w 526069"/>
                      <a:gd name="connsiteY9" fmla="*/ 300990 h 609600"/>
                      <a:gd name="connsiteX10" fmla="*/ 467360 w 526069"/>
                      <a:gd name="connsiteY10" fmla="*/ 414655 h 609600"/>
                      <a:gd name="connsiteX11" fmla="*/ 467995 w 526069"/>
                      <a:gd name="connsiteY11" fmla="*/ 548640 h 609600"/>
                      <a:gd name="connsiteX12" fmla="*/ 259080 w 526069"/>
                      <a:gd name="connsiteY12" fmla="*/ 609600 h 609600"/>
                      <a:gd name="connsiteX0" fmla="*/ 259080 w 526069"/>
                      <a:gd name="connsiteY0" fmla="*/ 609600 h 609600"/>
                      <a:gd name="connsiteX1" fmla="*/ 295275 w 526069"/>
                      <a:gd name="connsiteY1" fmla="*/ 299085 h 609600"/>
                      <a:gd name="connsiteX2" fmla="*/ 153670 w 526069"/>
                      <a:gd name="connsiteY2" fmla="*/ 244475 h 609600"/>
                      <a:gd name="connsiteX3" fmla="*/ 0 w 526069"/>
                      <a:gd name="connsiteY3" fmla="*/ 50800 h 609600"/>
                      <a:gd name="connsiteX4" fmla="*/ 35560 w 526069"/>
                      <a:gd name="connsiteY4" fmla="*/ 0 h 609600"/>
                      <a:gd name="connsiteX5" fmla="*/ 160020 w 526069"/>
                      <a:gd name="connsiteY5" fmla="*/ 172720 h 609600"/>
                      <a:gd name="connsiteX6" fmla="*/ 277495 w 526069"/>
                      <a:gd name="connsiteY6" fmla="*/ 208280 h 609600"/>
                      <a:gd name="connsiteX7" fmla="*/ 355600 w 526069"/>
                      <a:gd name="connsiteY7" fmla="*/ 147320 h 609600"/>
                      <a:gd name="connsiteX8" fmla="*/ 457200 w 526069"/>
                      <a:gd name="connsiteY8" fmla="*/ 156845 h 609600"/>
                      <a:gd name="connsiteX9" fmla="*/ 525145 w 526069"/>
                      <a:gd name="connsiteY9" fmla="*/ 300990 h 609600"/>
                      <a:gd name="connsiteX10" fmla="*/ 467360 w 526069"/>
                      <a:gd name="connsiteY10" fmla="*/ 414655 h 609600"/>
                      <a:gd name="connsiteX11" fmla="*/ 467995 w 526069"/>
                      <a:gd name="connsiteY11" fmla="*/ 548640 h 609600"/>
                      <a:gd name="connsiteX12" fmla="*/ 259080 w 526069"/>
                      <a:gd name="connsiteY12" fmla="*/ 609600 h 609600"/>
                      <a:gd name="connsiteX0" fmla="*/ 259080 w 526069"/>
                      <a:gd name="connsiteY0" fmla="*/ 609600 h 609600"/>
                      <a:gd name="connsiteX1" fmla="*/ 295275 w 526069"/>
                      <a:gd name="connsiteY1" fmla="*/ 299085 h 609600"/>
                      <a:gd name="connsiteX2" fmla="*/ 113665 w 526069"/>
                      <a:gd name="connsiteY2" fmla="*/ 210185 h 609600"/>
                      <a:gd name="connsiteX3" fmla="*/ 0 w 526069"/>
                      <a:gd name="connsiteY3" fmla="*/ 50800 h 609600"/>
                      <a:gd name="connsiteX4" fmla="*/ 35560 w 526069"/>
                      <a:gd name="connsiteY4" fmla="*/ 0 h 609600"/>
                      <a:gd name="connsiteX5" fmla="*/ 160020 w 526069"/>
                      <a:gd name="connsiteY5" fmla="*/ 172720 h 609600"/>
                      <a:gd name="connsiteX6" fmla="*/ 277495 w 526069"/>
                      <a:gd name="connsiteY6" fmla="*/ 208280 h 609600"/>
                      <a:gd name="connsiteX7" fmla="*/ 355600 w 526069"/>
                      <a:gd name="connsiteY7" fmla="*/ 147320 h 609600"/>
                      <a:gd name="connsiteX8" fmla="*/ 457200 w 526069"/>
                      <a:gd name="connsiteY8" fmla="*/ 156845 h 609600"/>
                      <a:gd name="connsiteX9" fmla="*/ 525145 w 526069"/>
                      <a:gd name="connsiteY9" fmla="*/ 300990 h 609600"/>
                      <a:gd name="connsiteX10" fmla="*/ 467360 w 526069"/>
                      <a:gd name="connsiteY10" fmla="*/ 414655 h 609600"/>
                      <a:gd name="connsiteX11" fmla="*/ 467995 w 526069"/>
                      <a:gd name="connsiteY11" fmla="*/ 548640 h 609600"/>
                      <a:gd name="connsiteX12" fmla="*/ 259080 w 526069"/>
                      <a:gd name="connsiteY12" fmla="*/ 609600 h 609600"/>
                      <a:gd name="connsiteX0" fmla="*/ 259080 w 526069"/>
                      <a:gd name="connsiteY0" fmla="*/ 609600 h 609600"/>
                      <a:gd name="connsiteX1" fmla="*/ 295275 w 526069"/>
                      <a:gd name="connsiteY1" fmla="*/ 299085 h 609600"/>
                      <a:gd name="connsiteX2" fmla="*/ 113665 w 526069"/>
                      <a:gd name="connsiteY2" fmla="*/ 210185 h 609600"/>
                      <a:gd name="connsiteX3" fmla="*/ 0 w 526069"/>
                      <a:gd name="connsiteY3" fmla="*/ 50800 h 609600"/>
                      <a:gd name="connsiteX4" fmla="*/ 35560 w 526069"/>
                      <a:gd name="connsiteY4" fmla="*/ 0 h 609600"/>
                      <a:gd name="connsiteX5" fmla="*/ 160020 w 526069"/>
                      <a:gd name="connsiteY5" fmla="*/ 172720 h 609600"/>
                      <a:gd name="connsiteX6" fmla="*/ 277495 w 526069"/>
                      <a:gd name="connsiteY6" fmla="*/ 208280 h 609600"/>
                      <a:gd name="connsiteX7" fmla="*/ 355600 w 526069"/>
                      <a:gd name="connsiteY7" fmla="*/ 147320 h 609600"/>
                      <a:gd name="connsiteX8" fmla="*/ 457200 w 526069"/>
                      <a:gd name="connsiteY8" fmla="*/ 156845 h 609600"/>
                      <a:gd name="connsiteX9" fmla="*/ 525145 w 526069"/>
                      <a:gd name="connsiteY9" fmla="*/ 300990 h 609600"/>
                      <a:gd name="connsiteX10" fmla="*/ 467360 w 526069"/>
                      <a:gd name="connsiteY10" fmla="*/ 414655 h 609600"/>
                      <a:gd name="connsiteX11" fmla="*/ 467995 w 526069"/>
                      <a:gd name="connsiteY11" fmla="*/ 548640 h 609600"/>
                      <a:gd name="connsiteX12" fmla="*/ 259080 w 526069"/>
                      <a:gd name="connsiteY12" fmla="*/ 609600 h 609600"/>
                      <a:gd name="connsiteX0" fmla="*/ 259080 w 526069"/>
                      <a:gd name="connsiteY0" fmla="*/ 609600 h 609600"/>
                      <a:gd name="connsiteX1" fmla="*/ 295275 w 526069"/>
                      <a:gd name="connsiteY1" fmla="*/ 299085 h 609600"/>
                      <a:gd name="connsiteX2" fmla="*/ 113665 w 526069"/>
                      <a:gd name="connsiteY2" fmla="*/ 210185 h 609600"/>
                      <a:gd name="connsiteX3" fmla="*/ 0 w 526069"/>
                      <a:gd name="connsiteY3" fmla="*/ 50800 h 609600"/>
                      <a:gd name="connsiteX4" fmla="*/ 35560 w 526069"/>
                      <a:gd name="connsiteY4" fmla="*/ 0 h 609600"/>
                      <a:gd name="connsiteX5" fmla="*/ 165735 w 526069"/>
                      <a:gd name="connsiteY5" fmla="*/ 172720 h 609600"/>
                      <a:gd name="connsiteX6" fmla="*/ 277495 w 526069"/>
                      <a:gd name="connsiteY6" fmla="*/ 208280 h 609600"/>
                      <a:gd name="connsiteX7" fmla="*/ 355600 w 526069"/>
                      <a:gd name="connsiteY7" fmla="*/ 147320 h 609600"/>
                      <a:gd name="connsiteX8" fmla="*/ 457200 w 526069"/>
                      <a:gd name="connsiteY8" fmla="*/ 156845 h 609600"/>
                      <a:gd name="connsiteX9" fmla="*/ 525145 w 526069"/>
                      <a:gd name="connsiteY9" fmla="*/ 300990 h 609600"/>
                      <a:gd name="connsiteX10" fmla="*/ 467360 w 526069"/>
                      <a:gd name="connsiteY10" fmla="*/ 414655 h 609600"/>
                      <a:gd name="connsiteX11" fmla="*/ 467995 w 526069"/>
                      <a:gd name="connsiteY11" fmla="*/ 548640 h 609600"/>
                      <a:gd name="connsiteX12" fmla="*/ 259080 w 526069"/>
                      <a:gd name="connsiteY12" fmla="*/ 609600 h 609600"/>
                      <a:gd name="connsiteX0" fmla="*/ 259080 w 526069"/>
                      <a:gd name="connsiteY0" fmla="*/ 609600 h 609600"/>
                      <a:gd name="connsiteX1" fmla="*/ 274320 w 526069"/>
                      <a:gd name="connsiteY1" fmla="*/ 285750 h 609600"/>
                      <a:gd name="connsiteX2" fmla="*/ 113665 w 526069"/>
                      <a:gd name="connsiteY2" fmla="*/ 210185 h 609600"/>
                      <a:gd name="connsiteX3" fmla="*/ 0 w 526069"/>
                      <a:gd name="connsiteY3" fmla="*/ 50800 h 609600"/>
                      <a:gd name="connsiteX4" fmla="*/ 35560 w 526069"/>
                      <a:gd name="connsiteY4" fmla="*/ 0 h 609600"/>
                      <a:gd name="connsiteX5" fmla="*/ 165735 w 526069"/>
                      <a:gd name="connsiteY5" fmla="*/ 172720 h 609600"/>
                      <a:gd name="connsiteX6" fmla="*/ 277495 w 526069"/>
                      <a:gd name="connsiteY6" fmla="*/ 208280 h 609600"/>
                      <a:gd name="connsiteX7" fmla="*/ 355600 w 526069"/>
                      <a:gd name="connsiteY7" fmla="*/ 147320 h 609600"/>
                      <a:gd name="connsiteX8" fmla="*/ 457200 w 526069"/>
                      <a:gd name="connsiteY8" fmla="*/ 156845 h 609600"/>
                      <a:gd name="connsiteX9" fmla="*/ 525145 w 526069"/>
                      <a:gd name="connsiteY9" fmla="*/ 300990 h 609600"/>
                      <a:gd name="connsiteX10" fmla="*/ 467360 w 526069"/>
                      <a:gd name="connsiteY10" fmla="*/ 414655 h 609600"/>
                      <a:gd name="connsiteX11" fmla="*/ 467995 w 526069"/>
                      <a:gd name="connsiteY11" fmla="*/ 548640 h 609600"/>
                      <a:gd name="connsiteX12" fmla="*/ 259080 w 526069"/>
                      <a:gd name="connsiteY12" fmla="*/ 609600 h 609600"/>
                      <a:gd name="connsiteX0" fmla="*/ 247650 w 526069"/>
                      <a:gd name="connsiteY0" fmla="*/ 542925 h 548640"/>
                      <a:gd name="connsiteX1" fmla="*/ 274320 w 526069"/>
                      <a:gd name="connsiteY1" fmla="*/ 285750 h 548640"/>
                      <a:gd name="connsiteX2" fmla="*/ 113665 w 526069"/>
                      <a:gd name="connsiteY2" fmla="*/ 210185 h 548640"/>
                      <a:gd name="connsiteX3" fmla="*/ 0 w 526069"/>
                      <a:gd name="connsiteY3" fmla="*/ 50800 h 548640"/>
                      <a:gd name="connsiteX4" fmla="*/ 35560 w 526069"/>
                      <a:gd name="connsiteY4" fmla="*/ 0 h 548640"/>
                      <a:gd name="connsiteX5" fmla="*/ 165735 w 526069"/>
                      <a:gd name="connsiteY5" fmla="*/ 172720 h 548640"/>
                      <a:gd name="connsiteX6" fmla="*/ 277495 w 526069"/>
                      <a:gd name="connsiteY6" fmla="*/ 208280 h 548640"/>
                      <a:gd name="connsiteX7" fmla="*/ 355600 w 526069"/>
                      <a:gd name="connsiteY7" fmla="*/ 147320 h 548640"/>
                      <a:gd name="connsiteX8" fmla="*/ 457200 w 526069"/>
                      <a:gd name="connsiteY8" fmla="*/ 156845 h 548640"/>
                      <a:gd name="connsiteX9" fmla="*/ 525145 w 526069"/>
                      <a:gd name="connsiteY9" fmla="*/ 300990 h 548640"/>
                      <a:gd name="connsiteX10" fmla="*/ 467360 w 526069"/>
                      <a:gd name="connsiteY10" fmla="*/ 414655 h 548640"/>
                      <a:gd name="connsiteX11" fmla="*/ 467995 w 526069"/>
                      <a:gd name="connsiteY11" fmla="*/ 548640 h 548640"/>
                      <a:gd name="connsiteX12" fmla="*/ 247650 w 526069"/>
                      <a:gd name="connsiteY12" fmla="*/ 542925 h 548640"/>
                      <a:gd name="connsiteX0" fmla="*/ 247650 w 526069"/>
                      <a:gd name="connsiteY0" fmla="*/ 542925 h 563523"/>
                      <a:gd name="connsiteX1" fmla="*/ 274320 w 526069"/>
                      <a:gd name="connsiteY1" fmla="*/ 285750 h 563523"/>
                      <a:gd name="connsiteX2" fmla="*/ 113665 w 526069"/>
                      <a:gd name="connsiteY2" fmla="*/ 210185 h 563523"/>
                      <a:gd name="connsiteX3" fmla="*/ 0 w 526069"/>
                      <a:gd name="connsiteY3" fmla="*/ 50800 h 563523"/>
                      <a:gd name="connsiteX4" fmla="*/ 35560 w 526069"/>
                      <a:gd name="connsiteY4" fmla="*/ 0 h 563523"/>
                      <a:gd name="connsiteX5" fmla="*/ 165735 w 526069"/>
                      <a:gd name="connsiteY5" fmla="*/ 172720 h 563523"/>
                      <a:gd name="connsiteX6" fmla="*/ 277495 w 526069"/>
                      <a:gd name="connsiteY6" fmla="*/ 208280 h 563523"/>
                      <a:gd name="connsiteX7" fmla="*/ 355600 w 526069"/>
                      <a:gd name="connsiteY7" fmla="*/ 147320 h 563523"/>
                      <a:gd name="connsiteX8" fmla="*/ 457200 w 526069"/>
                      <a:gd name="connsiteY8" fmla="*/ 156845 h 563523"/>
                      <a:gd name="connsiteX9" fmla="*/ 525145 w 526069"/>
                      <a:gd name="connsiteY9" fmla="*/ 300990 h 563523"/>
                      <a:gd name="connsiteX10" fmla="*/ 467360 w 526069"/>
                      <a:gd name="connsiteY10" fmla="*/ 414655 h 563523"/>
                      <a:gd name="connsiteX11" fmla="*/ 467995 w 526069"/>
                      <a:gd name="connsiteY11" fmla="*/ 548640 h 563523"/>
                      <a:gd name="connsiteX12" fmla="*/ 247650 w 526069"/>
                      <a:gd name="connsiteY12" fmla="*/ 542925 h 563523"/>
                      <a:gd name="connsiteX0" fmla="*/ 249555 w 526069"/>
                      <a:gd name="connsiteY0" fmla="*/ 510540 h 548640"/>
                      <a:gd name="connsiteX1" fmla="*/ 274320 w 526069"/>
                      <a:gd name="connsiteY1" fmla="*/ 285750 h 548640"/>
                      <a:gd name="connsiteX2" fmla="*/ 113665 w 526069"/>
                      <a:gd name="connsiteY2" fmla="*/ 210185 h 548640"/>
                      <a:gd name="connsiteX3" fmla="*/ 0 w 526069"/>
                      <a:gd name="connsiteY3" fmla="*/ 50800 h 548640"/>
                      <a:gd name="connsiteX4" fmla="*/ 35560 w 526069"/>
                      <a:gd name="connsiteY4" fmla="*/ 0 h 548640"/>
                      <a:gd name="connsiteX5" fmla="*/ 165735 w 526069"/>
                      <a:gd name="connsiteY5" fmla="*/ 172720 h 548640"/>
                      <a:gd name="connsiteX6" fmla="*/ 277495 w 526069"/>
                      <a:gd name="connsiteY6" fmla="*/ 208280 h 548640"/>
                      <a:gd name="connsiteX7" fmla="*/ 355600 w 526069"/>
                      <a:gd name="connsiteY7" fmla="*/ 147320 h 548640"/>
                      <a:gd name="connsiteX8" fmla="*/ 457200 w 526069"/>
                      <a:gd name="connsiteY8" fmla="*/ 156845 h 548640"/>
                      <a:gd name="connsiteX9" fmla="*/ 525145 w 526069"/>
                      <a:gd name="connsiteY9" fmla="*/ 300990 h 548640"/>
                      <a:gd name="connsiteX10" fmla="*/ 467360 w 526069"/>
                      <a:gd name="connsiteY10" fmla="*/ 414655 h 548640"/>
                      <a:gd name="connsiteX11" fmla="*/ 467995 w 526069"/>
                      <a:gd name="connsiteY11" fmla="*/ 548640 h 548640"/>
                      <a:gd name="connsiteX12" fmla="*/ 249555 w 526069"/>
                      <a:gd name="connsiteY12" fmla="*/ 510540 h 548640"/>
                      <a:gd name="connsiteX0" fmla="*/ 235681 w 526069"/>
                      <a:gd name="connsiteY0" fmla="*/ 583379 h 596459"/>
                      <a:gd name="connsiteX1" fmla="*/ 274320 w 526069"/>
                      <a:gd name="connsiteY1" fmla="*/ 285750 h 596459"/>
                      <a:gd name="connsiteX2" fmla="*/ 113665 w 526069"/>
                      <a:gd name="connsiteY2" fmla="*/ 210185 h 596459"/>
                      <a:gd name="connsiteX3" fmla="*/ 0 w 526069"/>
                      <a:gd name="connsiteY3" fmla="*/ 50800 h 596459"/>
                      <a:gd name="connsiteX4" fmla="*/ 35560 w 526069"/>
                      <a:gd name="connsiteY4" fmla="*/ 0 h 596459"/>
                      <a:gd name="connsiteX5" fmla="*/ 165735 w 526069"/>
                      <a:gd name="connsiteY5" fmla="*/ 172720 h 596459"/>
                      <a:gd name="connsiteX6" fmla="*/ 277495 w 526069"/>
                      <a:gd name="connsiteY6" fmla="*/ 208280 h 596459"/>
                      <a:gd name="connsiteX7" fmla="*/ 355600 w 526069"/>
                      <a:gd name="connsiteY7" fmla="*/ 147320 h 596459"/>
                      <a:gd name="connsiteX8" fmla="*/ 457200 w 526069"/>
                      <a:gd name="connsiteY8" fmla="*/ 156845 h 596459"/>
                      <a:gd name="connsiteX9" fmla="*/ 525145 w 526069"/>
                      <a:gd name="connsiteY9" fmla="*/ 300990 h 596459"/>
                      <a:gd name="connsiteX10" fmla="*/ 467360 w 526069"/>
                      <a:gd name="connsiteY10" fmla="*/ 414655 h 596459"/>
                      <a:gd name="connsiteX11" fmla="*/ 467995 w 526069"/>
                      <a:gd name="connsiteY11" fmla="*/ 548640 h 596459"/>
                      <a:gd name="connsiteX12" fmla="*/ 235681 w 526069"/>
                      <a:gd name="connsiteY12" fmla="*/ 583379 h 596459"/>
                      <a:gd name="connsiteX0" fmla="*/ 235681 w 526069"/>
                      <a:gd name="connsiteY0" fmla="*/ 583379 h 607992"/>
                      <a:gd name="connsiteX1" fmla="*/ 274320 w 526069"/>
                      <a:gd name="connsiteY1" fmla="*/ 285750 h 607992"/>
                      <a:gd name="connsiteX2" fmla="*/ 113665 w 526069"/>
                      <a:gd name="connsiteY2" fmla="*/ 210185 h 607992"/>
                      <a:gd name="connsiteX3" fmla="*/ 0 w 526069"/>
                      <a:gd name="connsiteY3" fmla="*/ 50800 h 607992"/>
                      <a:gd name="connsiteX4" fmla="*/ 35560 w 526069"/>
                      <a:gd name="connsiteY4" fmla="*/ 0 h 607992"/>
                      <a:gd name="connsiteX5" fmla="*/ 165735 w 526069"/>
                      <a:gd name="connsiteY5" fmla="*/ 172720 h 607992"/>
                      <a:gd name="connsiteX6" fmla="*/ 277495 w 526069"/>
                      <a:gd name="connsiteY6" fmla="*/ 208280 h 607992"/>
                      <a:gd name="connsiteX7" fmla="*/ 355600 w 526069"/>
                      <a:gd name="connsiteY7" fmla="*/ 147320 h 607992"/>
                      <a:gd name="connsiteX8" fmla="*/ 457200 w 526069"/>
                      <a:gd name="connsiteY8" fmla="*/ 156845 h 607992"/>
                      <a:gd name="connsiteX9" fmla="*/ 525145 w 526069"/>
                      <a:gd name="connsiteY9" fmla="*/ 300990 h 607992"/>
                      <a:gd name="connsiteX10" fmla="*/ 467360 w 526069"/>
                      <a:gd name="connsiteY10" fmla="*/ 414655 h 607992"/>
                      <a:gd name="connsiteX11" fmla="*/ 467995 w 526069"/>
                      <a:gd name="connsiteY11" fmla="*/ 600668 h 607992"/>
                      <a:gd name="connsiteX12" fmla="*/ 235681 w 526069"/>
                      <a:gd name="connsiteY12" fmla="*/ 583379 h 607992"/>
                      <a:gd name="connsiteX0" fmla="*/ 201168 w 491556"/>
                      <a:gd name="connsiteY0" fmla="*/ 583379 h 607992"/>
                      <a:gd name="connsiteX1" fmla="*/ 239807 w 491556"/>
                      <a:gd name="connsiteY1" fmla="*/ 285750 h 607992"/>
                      <a:gd name="connsiteX2" fmla="*/ 79152 w 491556"/>
                      <a:gd name="connsiteY2" fmla="*/ 210185 h 607992"/>
                      <a:gd name="connsiteX3" fmla="*/ 1047 w 491556"/>
                      <a:gd name="connsiteY3" fmla="*/ 0 h 607992"/>
                      <a:gd name="connsiteX4" fmla="*/ 131222 w 491556"/>
                      <a:gd name="connsiteY4" fmla="*/ 172720 h 607992"/>
                      <a:gd name="connsiteX5" fmla="*/ 242982 w 491556"/>
                      <a:gd name="connsiteY5" fmla="*/ 208280 h 607992"/>
                      <a:gd name="connsiteX6" fmla="*/ 321087 w 491556"/>
                      <a:gd name="connsiteY6" fmla="*/ 147320 h 607992"/>
                      <a:gd name="connsiteX7" fmla="*/ 422687 w 491556"/>
                      <a:gd name="connsiteY7" fmla="*/ 156845 h 607992"/>
                      <a:gd name="connsiteX8" fmla="*/ 490632 w 491556"/>
                      <a:gd name="connsiteY8" fmla="*/ 300990 h 607992"/>
                      <a:gd name="connsiteX9" fmla="*/ 432847 w 491556"/>
                      <a:gd name="connsiteY9" fmla="*/ 414655 h 607992"/>
                      <a:gd name="connsiteX10" fmla="*/ 433482 w 491556"/>
                      <a:gd name="connsiteY10" fmla="*/ 600668 h 607992"/>
                      <a:gd name="connsiteX11" fmla="*/ 201168 w 491556"/>
                      <a:gd name="connsiteY11" fmla="*/ 583379 h 607992"/>
                      <a:gd name="connsiteX0" fmla="*/ 126339 w 416727"/>
                      <a:gd name="connsiteY0" fmla="*/ 436059 h 460672"/>
                      <a:gd name="connsiteX1" fmla="*/ 164978 w 416727"/>
                      <a:gd name="connsiteY1" fmla="*/ 138430 h 460672"/>
                      <a:gd name="connsiteX2" fmla="*/ 4323 w 416727"/>
                      <a:gd name="connsiteY2" fmla="*/ 62865 h 460672"/>
                      <a:gd name="connsiteX3" fmla="*/ 56393 w 416727"/>
                      <a:gd name="connsiteY3" fmla="*/ 25400 h 460672"/>
                      <a:gd name="connsiteX4" fmla="*/ 168153 w 416727"/>
                      <a:gd name="connsiteY4" fmla="*/ 60960 h 460672"/>
                      <a:gd name="connsiteX5" fmla="*/ 246258 w 416727"/>
                      <a:gd name="connsiteY5" fmla="*/ 0 h 460672"/>
                      <a:gd name="connsiteX6" fmla="*/ 347858 w 416727"/>
                      <a:gd name="connsiteY6" fmla="*/ 9525 h 460672"/>
                      <a:gd name="connsiteX7" fmla="*/ 415803 w 416727"/>
                      <a:gd name="connsiteY7" fmla="*/ 153670 h 460672"/>
                      <a:gd name="connsiteX8" fmla="*/ 358018 w 416727"/>
                      <a:gd name="connsiteY8" fmla="*/ 267335 h 460672"/>
                      <a:gd name="connsiteX9" fmla="*/ 358653 w 416727"/>
                      <a:gd name="connsiteY9" fmla="*/ 453348 h 460672"/>
                      <a:gd name="connsiteX10" fmla="*/ 126339 w 416727"/>
                      <a:gd name="connsiteY10" fmla="*/ 436059 h 460672"/>
                      <a:gd name="connsiteX0" fmla="*/ 122016 w 412404"/>
                      <a:gd name="connsiteY0" fmla="*/ 436059 h 460672"/>
                      <a:gd name="connsiteX1" fmla="*/ 160655 w 412404"/>
                      <a:gd name="connsiteY1" fmla="*/ 138430 h 460672"/>
                      <a:gd name="connsiteX2" fmla="*/ 0 w 412404"/>
                      <a:gd name="connsiteY2" fmla="*/ 62865 h 460672"/>
                      <a:gd name="connsiteX3" fmla="*/ 163830 w 412404"/>
                      <a:gd name="connsiteY3" fmla="*/ 60960 h 460672"/>
                      <a:gd name="connsiteX4" fmla="*/ 241935 w 412404"/>
                      <a:gd name="connsiteY4" fmla="*/ 0 h 460672"/>
                      <a:gd name="connsiteX5" fmla="*/ 343535 w 412404"/>
                      <a:gd name="connsiteY5" fmla="*/ 9525 h 460672"/>
                      <a:gd name="connsiteX6" fmla="*/ 411480 w 412404"/>
                      <a:gd name="connsiteY6" fmla="*/ 153670 h 460672"/>
                      <a:gd name="connsiteX7" fmla="*/ 353695 w 412404"/>
                      <a:gd name="connsiteY7" fmla="*/ 267335 h 460672"/>
                      <a:gd name="connsiteX8" fmla="*/ 354330 w 412404"/>
                      <a:gd name="connsiteY8" fmla="*/ 453348 h 460672"/>
                      <a:gd name="connsiteX9" fmla="*/ 122016 w 412404"/>
                      <a:gd name="connsiteY9" fmla="*/ 436059 h 460672"/>
                      <a:gd name="connsiteX0" fmla="*/ 0 w 290388"/>
                      <a:gd name="connsiteY0" fmla="*/ 436059 h 460672"/>
                      <a:gd name="connsiteX1" fmla="*/ 38639 w 290388"/>
                      <a:gd name="connsiteY1" fmla="*/ 138430 h 460672"/>
                      <a:gd name="connsiteX2" fmla="*/ 41814 w 290388"/>
                      <a:gd name="connsiteY2" fmla="*/ 60960 h 460672"/>
                      <a:gd name="connsiteX3" fmla="*/ 119919 w 290388"/>
                      <a:gd name="connsiteY3" fmla="*/ 0 h 460672"/>
                      <a:gd name="connsiteX4" fmla="*/ 221519 w 290388"/>
                      <a:gd name="connsiteY4" fmla="*/ 9525 h 460672"/>
                      <a:gd name="connsiteX5" fmla="*/ 289464 w 290388"/>
                      <a:gd name="connsiteY5" fmla="*/ 153670 h 460672"/>
                      <a:gd name="connsiteX6" fmla="*/ 231679 w 290388"/>
                      <a:gd name="connsiteY6" fmla="*/ 267335 h 460672"/>
                      <a:gd name="connsiteX7" fmla="*/ 232314 w 290388"/>
                      <a:gd name="connsiteY7" fmla="*/ 453348 h 460672"/>
                      <a:gd name="connsiteX8" fmla="*/ 0 w 290388"/>
                      <a:gd name="connsiteY8" fmla="*/ 436059 h 460672"/>
                      <a:gd name="connsiteX0" fmla="*/ 0 w 290388"/>
                      <a:gd name="connsiteY0" fmla="*/ 436059 h 460672"/>
                      <a:gd name="connsiteX1" fmla="*/ 38639 w 290388"/>
                      <a:gd name="connsiteY1" fmla="*/ 138430 h 460672"/>
                      <a:gd name="connsiteX2" fmla="*/ 119919 w 290388"/>
                      <a:gd name="connsiteY2" fmla="*/ 0 h 460672"/>
                      <a:gd name="connsiteX3" fmla="*/ 221519 w 290388"/>
                      <a:gd name="connsiteY3" fmla="*/ 9525 h 460672"/>
                      <a:gd name="connsiteX4" fmla="*/ 289464 w 290388"/>
                      <a:gd name="connsiteY4" fmla="*/ 153670 h 460672"/>
                      <a:gd name="connsiteX5" fmla="*/ 231679 w 290388"/>
                      <a:gd name="connsiteY5" fmla="*/ 267335 h 460672"/>
                      <a:gd name="connsiteX6" fmla="*/ 232314 w 290388"/>
                      <a:gd name="connsiteY6" fmla="*/ 453348 h 460672"/>
                      <a:gd name="connsiteX7" fmla="*/ 0 w 290388"/>
                      <a:gd name="connsiteY7" fmla="*/ 436059 h 460672"/>
                      <a:gd name="connsiteX0" fmla="*/ 0 w 290388"/>
                      <a:gd name="connsiteY0" fmla="*/ 440760 h 465373"/>
                      <a:gd name="connsiteX1" fmla="*/ 38639 w 290388"/>
                      <a:gd name="connsiteY1" fmla="*/ 143131 h 465373"/>
                      <a:gd name="connsiteX2" fmla="*/ 105817 w 290388"/>
                      <a:gd name="connsiteY2" fmla="*/ 0 h 465373"/>
                      <a:gd name="connsiteX3" fmla="*/ 221519 w 290388"/>
                      <a:gd name="connsiteY3" fmla="*/ 14226 h 465373"/>
                      <a:gd name="connsiteX4" fmla="*/ 289464 w 290388"/>
                      <a:gd name="connsiteY4" fmla="*/ 158371 h 465373"/>
                      <a:gd name="connsiteX5" fmla="*/ 231679 w 290388"/>
                      <a:gd name="connsiteY5" fmla="*/ 272036 h 465373"/>
                      <a:gd name="connsiteX6" fmla="*/ 232314 w 290388"/>
                      <a:gd name="connsiteY6" fmla="*/ 458049 h 465373"/>
                      <a:gd name="connsiteX7" fmla="*/ 0 w 290388"/>
                      <a:gd name="connsiteY7" fmla="*/ 440760 h 465373"/>
                      <a:gd name="connsiteX0" fmla="*/ 0 w 290388"/>
                      <a:gd name="connsiteY0" fmla="*/ 440760 h 465373"/>
                      <a:gd name="connsiteX1" fmla="*/ 17487 w 290388"/>
                      <a:gd name="connsiteY1" fmla="*/ 168984 h 465373"/>
                      <a:gd name="connsiteX2" fmla="*/ 105817 w 290388"/>
                      <a:gd name="connsiteY2" fmla="*/ 0 h 465373"/>
                      <a:gd name="connsiteX3" fmla="*/ 221519 w 290388"/>
                      <a:gd name="connsiteY3" fmla="*/ 14226 h 465373"/>
                      <a:gd name="connsiteX4" fmla="*/ 289464 w 290388"/>
                      <a:gd name="connsiteY4" fmla="*/ 158371 h 465373"/>
                      <a:gd name="connsiteX5" fmla="*/ 231679 w 290388"/>
                      <a:gd name="connsiteY5" fmla="*/ 272036 h 465373"/>
                      <a:gd name="connsiteX6" fmla="*/ 232314 w 290388"/>
                      <a:gd name="connsiteY6" fmla="*/ 458049 h 465373"/>
                      <a:gd name="connsiteX7" fmla="*/ 0 w 290388"/>
                      <a:gd name="connsiteY7" fmla="*/ 440760 h 465373"/>
                      <a:gd name="connsiteX0" fmla="*/ 0 w 290388"/>
                      <a:gd name="connsiteY0" fmla="*/ 440760 h 465373"/>
                      <a:gd name="connsiteX1" fmla="*/ 17487 w 290388"/>
                      <a:gd name="connsiteY1" fmla="*/ 168984 h 465373"/>
                      <a:gd name="connsiteX2" fmla="*/ 105817 w 290388"/>
                      <a:gd name="connsiteY2" fmla="*/ 0 h 465373"/>
                      <a:gd name="connsiteX3" fmla="*/ 221519 w 290388"/>
                      <a:gd name="connsiteY3" fmla="*/ 14226 h 465373"/>
                      <a:gd name="connsiteX4" fmla="*/ 289464 w 290388"/>
                      <a:gd name="connsiteY4" fmla="*/ 158371 h 465373"/>
                      <a:gd name="connsiteX5" fmla="*/ 231679 w 290388"/>
                      <a:gd name="connsiteY5" fmla="*/ 272036 h 465373"/>
                      <a:gd name="connsiteX6" fmla="*/ 232314 w 290388"/>
                      <a:gd name="connsiteY6" fmla="*/ 458049 h 465373"/>
                      <a:gd name="connsiteX7" fmla="*/ 0 w 290388"/>
                      <a:gd name="connsiteY7" fmla="*/ 440760 h 465373"/>
                      <a:gd name="connsiteX0" fmla="*/ 0 w 290388"/>
                      <a:gd name="connsiteY0" fmla="*/ 440760 h 465373"/>
                      <a:gd name="connsiteX1" fmla="*/ 10436 w 290388"/>
                      <a:gd name="connsiteY1" fmla="*/ 211289 h 465373"/>
                      <a:gd name="connsiteX2" fmla="*/ 105817 w 290388"/>
                      <a:gd name="connsiteY2" fmla="*/ 0 h 465373"/>
                      <a:gd name="connsiteX3" fmla="*/ 221519 w 290388"/>
                      <a:gd name="connsiteY3" fmla="*/ 14226 h 465373"/>
                      <a:gd name="connsiteX4" fmla="*/ 289464 w 290388"/>
                      <a:gd name="connsiteY4" fmla="*/ 158371 h 465373"/>
                      <a:gd name="connsiteX5" fmla="*/ 231679 w 290388"/>
                      <a:gd name="connsiteY5" fmla="*/ 272036 h 465373"/>
                      <a:gd name="connsiteX6" fmla="*/ 232314 w 290388"/>
                      <a:gd name="connsiteY6" fmla="*/ 458049 h 465373"/>
                      <a:gd name="connsiteX7" fmla="*/ 0 w 290388"/>
                      <a:gd name="connsiteY7" fmla="*/ 440760 h 465373"/>
                      <a:gd name="connsiteX0" fmla="*/ 0 w 290388"/>
                      <a:gd name="connsiteY0" fmla="*/ 440760 h 465373"/>
                      <a:gd name="connsiteX1" fmla="*/ 10436 w 290388"/>
                      <a:gd name="connsiteY1" fmla="*/ 211289 h 465373"/>
                      <a:gd name="connsiteX2" fmla="*/ 105817 w 290388"/>
                      <a:gd name="connsiteY2" fmla="*/ 0 h 465373"/>
                      <a:gd name="connsiteX3" fmla="*/ 221519 w 290388"/>
                      <a:gd name="connsiteY3" fmla="*/ 14226 h 465373"/>
                      <a:gd name="connsiteX4" fmla="*/ 289464 w 290388"/>
                      <a:gd name="connsiteY4" fmla="*/ 158371 h 465373"/>
                      <a:gd name="connsiteX5" fmla="*/ 231679 w 290388"/>
                      <a:gd name="connsiteY5" fmla="*/ 272036 h 465373"/>
                      <a:gd name="connsiteX6" fmla="*/ 232314 w 290388"/>
                      <a:gd name="connsiteY6" fmla="*/ 458049 h 465373"/>
                      <a:gd name="connsiteX7" fmla="*/ 0 w 290388"/>
                      <a:gd name="connsiteY7" fmla="*/ 440760 h 465373"/>
                      <a:gd name="connsiteX0" fmla="*/ 0 w 290388"/>
                      <a:gd name="connsiteY0" fmla="*/ 440760 h 465373"/>
                      <a:gd name="connsiteX1" fmla="*/ 10436 w 290388"/>
                      <a:gd name="connsiteY1" fmla="*/ 211289 h 465373"/>
                      <a:gd name="connsiteX2" fmla="*/ 105817 w 290388"/>
                      <a:gd name="connsiteY2" fmla="*/ 0 h 465373"/>
                      <a:gd name="connsiteX3" fmla="*/ 221519 w 290388"/>
                      <a:gd name="connsiteY3" fmla="*/ 14226 h 465373"/>
                      <a:gd name="connsiteX4" fmla="*/ 289464 w 290388"/>
                      <a:gd name="connsiteY4" fmla="*/ 158371 h 465373"/>
                      <a:gd name="connsiteX5" fmla="*/ 231679 w 290388"/>
                      <a:gd name="connsiteY5" fmla="*/ 272036 h 465373"/>
                      <a:gd name="connsiteX6" fmla="*/ 232314 w 290388"/>
                      <a:gd name="connsiteY6" fmla="*/ 458049 h 465373"/>
                      <a:gd name="connsiteX7" fmla="*/ 0 w 290388"/>
                      <a:gd name="connsiteY7" fmla="*/ 440760 h 465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90388" h="465373">
                        <a:moveTo>
                          <a:pt x="0" y="440760"/>
                        </a:moveTo>
                        <a:cubicBezTo>
                          <a:pt x="8255" y="365830"/>
                          <a:pt x="30385" y="276817"/>
                          <a:pt x="10436" y="211289"/>
                        </a:cubicBezTo>
                        <a:cubicBezTo>
                          <a:pt x="2218" y="115110"/>
                          <a:pt x="75337" y="21484"/>
                          <a:pt x="105817" y="0"/>
                        </a:cubicBezTo>
                        <a:lnTo>
                          <a:pt x="221519" y="14226"/>
                        </a:lnTo>
                        <a:cubicBezTo>
                          <a:pt x="253692" y="59099"/>
                          <a:pt x="297296" y="121118"/>
                          <a:pt x="289464" y="158371"/>
                        </a:cubicBezTo>
                        <a:cubicBezTo>
                          <a:pt x="270202" y="239439"/>
                          <a:pt x="260466" y="230973"/>
                          <a:pt x="231679" y="272036"/>
                        </a:cubicBezTo>
                        <a:cubicBezTo>
                          <a:pt x="231891" y="316698"/>
                          <a:pt x="232102" y="413387"/>
                          <a:pt x="232314" y="458049"/>
                        </a:cubicBezTo>
                        <a:cubicBezTo>
                          <a:pt x="158866" y="456144"/>
                          <a:pt x="92498" y="484575"/>
                          <a:pt x="0" y="440760"/>
                        </a:cubicBezTo>
                        <a:close/>
                      </a:path>
                    </a:pathLst>
                  </a:custGeom>
                  <a:solidFill>
                    <a:srgbClr val="E8344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endParaRPr>
                  </a:p>
                </p:txBody>
              </p:sp>
              <p:sp>
                <p:nvSpPr>
                  <p:cNvPr id="105" name="자유형 163">
                    <a:extLst>
                      <a:ext uri="{FF2B5EF4-FFF2-40B4-BE49-F238E27FC236}">
                        <a16:creationId xmlns:a16="http://schemas.microsoft.com/office/drawing/2014/main" id="{74467B34-69E4-B38E-DDDB-25C3B380A553}"/>
                      </a:ext>
                    </a:extLst>
                  </p:cNvPr>
                  <p:cNvSpPr/>
                  <p:nvPr/>
                </p:nvSpPr>
                <p:spPr>
                  <a:xfrm rot="391956">
                    <a:off x="10602625" y="4493450"/>
                    <a:ext cx="188741" cy="173327"/>
                  </a:xfrm>
                  <a:custGeom>
                    <a:avLst/>
                    <a:gdLst>
                      <a:gd name="connsiteX0" fmla="*/ 0 w 198120"/>
                      <a:gd name="connsiteY0" fmla="*/ 22860 h 156210"/>
                      <a:gd name="connsiteX1" fmla="*/ 41910 w 198120"/>
                      <a:gd name="connsiteY1" fmla="*/ 72390 h 156210"/>
                      <a:gd name="connsiteX2" fmla="*/ 99060 w 198120"/>
                      <a:gd name="connsiteY2" fmla="*/ 76200 h 156210"/>
                      <a:gd name="connsiteX3" fmla="*/ 175260 w 198120"/>
                      <a:gd name="connsiteY3" fmla="*/ 156210 h 156210"/>
                      <a:gd name="connsiteX4" fmla="*/ 179070 w 198120"/>
                      <a:gd name="connsiteY4" fmla="*/ 114300 h 156210"/>
                      <a:gd name="connsiteX5" fmla="*/ 198120 w 198120"/>
                      <a:gd name="connsiteY5" fmla="*/ 26670 h 156210"/>
                      <a:gd name="connsiteX6" fmla="*/ 110490 w 198120"/>
                      <a:gd name="connsiteY6" fmla="*/ 0 h 156210"/>
                      <a:gd name="connsiteX7" fmla="*/ 0 w 198120"/>
                      <a:gd name="connsiteY7" fmla="*/ 22860 h 156210"/>
                      <a:gd name="connsiteX0" fmla="*/ 0 w 198120"/>
                      <a:gd name="connsiteY0" fmla="*/ 22860 h 156210"/>
                      <a:gd name="connsiteX1" fmla="*/ 41910 w 198120"/>
                      <a:gd name="connsiteY1" fmla="*/ 72390 h 156210"/>
                      <a:gd name="connsiteX2" fmla="*/ 99060 w 198120"/>
                      <a:gd name="connsiteY2" fmla="*/ 76200 h 156210"/>
                      <a:gd name="connsiteX3" fmla="*/ 175260 w 198120"/>
                      <a:gd name="connsiteY3" fmla="*/ 156210 h 156210"/>
                      <a:gd name="connsiteX4" fmla="*/ 179070 w 198120"/>
                      <a:gd name="connsiteY4" fmla="*/ 114300 h 156210"/>
                      <a:gd name="connsiteX5" fmla="*/ 198120 w 198120"/>
                      <a:gd name="connsiteY5" fmla="*/ 26670 h 156210"/>
                      <a:gd name="connsiteX6" fmla="*/ 110490 w 198120"/>
                      <a:gd name="connsiteY6" fmla="*/ 0 h 156210"/>
                      <a:gd name="connsiteX7" fmla="*/ 0 w 198120"/>
                      <a:gd name="connsiteY7" fmla="*/ 22860 h 156210"/>
                      <a:gd name="connsiteX0" fmla="*/ 0 w 198120"/>
                      <a:gd name="connsiteY0" fmla="*/ 22860 h 156210"/>
                      <a:gd name="connsiteX1" fmla="*/ 41910 w 198120"/>
                      <a:gd name="connsiteY1" fmla="*/ 72390 h 156210"/>
                      <a:gd name="connsiteX2" fmla="*/ 99060 w 198120"/>
                      <a:gd name="connsiteY2" fmla="*/ 76200 h 156210"/>
                      <a:gd name="connsiteX3" fmla="*/ 175260 w 198120"/>
                      <a:gd name="connsiteY3" fmla="*/ 156210 h 156210"/>
                      <a:gd name="connsiteX4" fmla="*/ 179070 w 198120"/>
                      <a:gd name="connsiteY4" fmla="*/ 114300 h 156210"/>
                      <a:gd name="connsiteX5" fmla="*/ 198120 w 198120"/>
                      <a:gd name="connsiteY5" fmla="*/ 26670 h 156210"/>
                      <a:gd name="connsiteX6" fmla="*/ 110490 w 198120"/>
                      <a:gd name="connsiteY6" fmla="*/ 0 h 156210"/>
                      <a:gd name="connsiteX7" fmla="*/ 0 w 198120"/>
                      <a:gd name="connsiteY7" fmla="*/ 22860 h 156210"/>
                      <a:gd name="connsiteX0" fmla="*/ 0 w 198120"/>
                      <a:gd name="connsiteY0" fmla="*/ 19069 h 152419"/>
                      <a:gd name="connsiteX1" fmla="*/ 41910 w 198120"/>
                      <a:gd name="connsiteY1" fmla="*/ 68599 h 152419"/>
                      <a:gd name="connsiteX2" fmla="*/ 99060 w 198120"/>
                      <a:gd name="connsiteY2" fmla="*/ 72409 h 152419"/>
                      <a:gd name="connsiteX3" fmla="*/ 175260 w 198120"/>
                      <a:gd name="connsiteY3" fmla="*/ 152419 h 152419"/>
                      <a:gd name="connsiteX4" fmla="*/ 179070 w 198120"/>
                      <a:gd name="connsiteY4" fmla="*/ 110509 h 152419"/>
                      <a:gd name="connsiteX5" fmla="*/ 198120 w 198120"/>
                      <a:gd name="connsiteY5" fmla="*/ 22879 h 152419"/>
                      <a:gd name="connsiteX6" fmla="*/ 121864 w 198120"/>
                      <a:gd name="connsiteY6" fmla="*/ 0 h 152419"/>
                      <a:gd name="connsiteX7" fmla="*/ 0 w 198120"/>
                      <a:gd name="connsiteY7" fmla="*/ 19069 h 152419"/>
                      <a:gd name="connsiteX0" fmla="*/ 0 w 198120"/>
                      <a:gd name="connsiteY0" fmla="*/ 24911 h 158261"/>
                      <a:gd name="connsiteX1" fmla="*/ 41910 w 198120"/>
                      <a:gd name="connsiteY1" fmla="*/ 74441 h 158261"/>
                      <a:gd name="connsiteX2" fmla="*/ 99060 w 198120"/>
                      <a:gd name="connsiteY2" fmla="*/ 78251 h 158261"/>
                      <a:gd name="connsiteX3" fmla="*/ 175260 w 198120"/>
                      <a:gd name="connsiteY3" fmla="*/ 158261 h 158261"/>
                      <a:gd name="connsiteX4" fmla="*/ 179070 w 198120"/>
                      <a:gd name="connsiteY4" fmla="*/ 116351 h 158261"/>
                      <a:gd name="connsiteX5" fmla="*/ 198120 w 198120"/>
                      <a:gd name="connsiteY5" fmla="*/ 28721 h 158261"/>
                      <a:gd name="connsiteX6" fmla="*/ 121864 w 198120"/>
                      <a:gd name="connsiteY6" fmla="*/ 5842 h 158261"/>
                      <a:gd name="connsiteX7" fmla="*/ 0 w 198120"/>
                      <a:gd name="connsiteY7" fmla="*/ 24911 h 158261"/>
                      <a:gd name="connsiteX0" fmla="*/ 0 w 179164"/>
                      <a:gd name="connsiteY0" fmla="*/ 24911 h 158261"/>
                      <a:gd name="connsiteX1" fmla="*/ 41910 w 179164"/>
                      <a:gd name="connsiteY1" fmla="*/ 74441 h 158261"/>
                      <a:gd name="connsiteX2" fmla="*/ 99060 w 179164"/>
                      <a:gd name="connsiteY2" fmla="*/ 78251 h 158261"/>
                      <a:gd name="connsiteX3" fmla="*/ 175260 w 179164"/>
                      <a:gd name="connsiteY3" fmla="*/ 158261 h 158261"/>
                      <a:gd name="connsiteX4" fmla="*/ 179070 w 179164"/>
                      <a:gd name="connsiteY4" fmla="*/ 116351 h 158261"/>
                      <a:gd name="connsiteX5" fmla="*/ 179164 w 179164"/>
                      <a:gd name="connsiteY5" fmla="*/ 57155 h 158261"/>
                      <a:gd name="connsiteX6" fmla="*/ 121864 w 179164"/>
                      <a:gd name="connsiteY6" fmla="*/ 5842 h 158261"/>
                      <a:gd name="connsiteX7" fmla="*/ 0 w 179164"/>
                      <a:gd name="connsiteY7" fmla="*/ 24911 h 158261"/>
                      <a:gd name="connsiteX0" fmla="*/ 0 w 181800"/>
                      <a:gd name="connsiteY0" fmla="*/ 24911 h 158261"/>
                      <a:gd name="connsiteX1" fmla="*/ 41910 w 181800"/>
                      <a:gd name="connsiteY1" fmla="*/ 74441 h 158261"/>
                      <a:gd name="connsiteX2" fmla="*/ 99060 w 181800"/>
                      <a:gd name="connsiteY2" fmla="*/ 78251 h 158261"/>
                      <a:gd name="connsiteX3" fmla="*/ 175260 w 181800"/>
                      <a:gd name="connsiteY3" fmla="*/ 158261 h 158261"/>
                      <a:gd name="connsiteX4" fmla="*/ 179070 w 181800"/>
                      <a:gd name="connsiteY4" fmla="*/ 116351 h 158261"/>
                      <a:gd name="connsiteX5" fmla="*/ 179164 w 181800"/>
                      <a:gd name="connsiteY5" fmla="*/ 57155 h 158261"/>
                      <a:gd name="connsiteX6" fmla="*/ 121864 w 181800"/>
                      <a:gd name="connsiteY6" fmla="*/ 5842 h 158261"/>
                      <a:gd name="connsiteX7" fmla="*/ 0 w 181800"/>
                      <a:gd name="connsiteY7" fmla="*/ 24911 h 158261"/>
                      <a:gd name="connsiteX0" fmla="*/ 0 w 181588"/>
                      <a:gd name="connsiteY0" fmla="*/ 30319 h 163669"/>
                      <a:gd name="connsiteX1" fmla="*/ 41910 w 181588"/>
                      <a:gd name="connsiteY1" fmla="*/ 79849 h 163669"/>
                      <a:gd name="connsiteX2" fmla="*/ 99060 w 181588"/>
                      <a:gd name="connsiteY2" fmla="*/ 83659 h 163669"/>
                      <a:gd name="connsiteX3" fmla="*/ 175260 w 181588"/>
                      <a:gd name="connsiteY3" fmla="*/ 163669 h 163669"/>
                      <a:gd name="connsiteX4" fmla="*/ 179070 w 181588"/>
                      <a:gd name="connsiteY4" fmla="*/ 121759 h 163669"/>
                      <a:gd name="connsiteX5" fmla="*/ 179164 w 181588"/>
                      <a:gd name="connsiteY5" fmla="*/ 62563 h 163669"/>
                      <a:gd name="connsiteX6" fmla="*/ 116177 w 181588"/>
                      <a:gd name="connsiteY6" fmla="*/ 3668 h 163669"/>
                      <a:gd name="connsiteX7" fmla="*/ 0 w 181588"/>
                      <a:gd name="connsiteY7" fmla="*/ 30319 h 163669"/>
                      <a:gd name="connsiteX0" fmla="*/ 0 w 181588"/>
                      <a:gd name="connsiteY0" fmla="*/ 30319 h 163669"/>
                      <a:gd name="connsiteX1" fmla="*/ 41910 w 181588"/>
                      <a:gd name="connsiteY1" fmla="*/ 79849 h 163669"/>
                      <a:gd name="connsiteX2" fmla="*/ 99060 w 181588"/>
                      <a:gd name="connsiteY2" fmla="*/ 83659 h 163669"/>
                      <a:gd name="connsiteX3" fmla="*/ 175260 w 181588"/>
                      <a:gd name="connsiteY3" fmla="*/ 163669 h 163669"/>
                      <a:gd name="connsiteX4" fmla="*/ 179070 w 181588"/>
                      <a:gd name="connsiteY4" fmla="*/ 121759 h 163669"/>
                      <a:gd name="connsiteX5" fmla="*/ 179164 w 181588"/>
                      <a:gd name="connsiteY5" fmla="*/ 62563 h 163669"/>
                      <a:gd name="connsiteX6" fmla="*/ 116177 w 181588"/>
                      <a:gd name="connsiteY6" fmla="*/ 3668 h 163669"/>
                      <a:gd name="connsiteX7" fmla="*/ 0 w 181588"/>
                      <a:gd name="connsiteY7" fmla="*/ 30319 h 163669"/>
                      <a:gd name="connsiteX0" fmla="*/ 4467 w 186055"/>
                      <a:gd name="connsiteY0" fmla="*/ 30319 h 163669"/>
                      <a:gd name="connsiteX1" fmla="*/ 46377 w 186055"/>
                      <a:gd name="connsiteY1" fmla="*/ 79849 h 163669"/>
                      <a:gd name="connsiteX2" fmla="*/ 103527 w 186055"/>
                      <a:gd name="connsiteY2" fmla="*/ 83659 h 163669"/>
                      <a:gd name="connsiteX3" fmla="*/ 179727 w 186055"/>
                      <a:gd name="connsiteY3" fmla="*/ 163669 h 163669"/>
                      <a:gd name="connsiteX4" fmla="*/ 183537 w 186055"/>
                      <a:gd name="connsiteY4" fmla="*/ 121759 h 163669"/>
                      <a:gd name="connsiteX5" fmla="*/ 183631 w 186055"/>
                      <a:gd name="connsiteY5" fmla="*/ 62563 h 163669"/>
                      <a:gd name="connsiteX6" fmla="*/ 120644 w 186055"/>
                      <a:gd name="connsiteY6" fmla="*/ 3668 h 163669"/>
                      <a:gd name="connsiteX7" fmla="*/ 4467 w 186055"/>
                      <a:gd name="connsiteY7" fmla="*/ 30319 h 163669"/>
                      <a:gd name="connsiteX0" fmla="*/ 9248 w 173776"/>
                      <a:gd name="connsiteY0" fmla="*/ 27473 h 164614"/>
                      <a:gd name="connsiteX1" fmla="*/ 34098 w 173776"/>
                      <a:gd name="connsiteY1" fmla="*/ 80794 h 164614"/>
                      <a:gd name="connsiteX2" fmla="*/ 91248 w 173776"/>
                      <a:gd name="connsiteY2" fmla="*/ 84604 h 164614"/>
                      <a:gd name="connsiteX3" fmla="*/ 167448 w 173776"/>
                      <a:gd name="connsiteY3" fmla="*/ 164614 h 164614"/>
                      <a:gd name="connsiteX4" fmla="*/ 171258 w 173776"/>
                      <a:gd name="connsiteY4" fmla="*/ 122704 h 164614"/>
                      <a:gd name="connsiteX5" fmla="*/ 171352 w 173776"/>
                      <a:gd name="connsiteY5" fmla="*/ 63508 h 164614"/>
                      <a:gd name="connsiteX6" fmla="*/ 108365 w 173776"/>
                      <a:gd name="connsiteY6" fmla="*/ 4613 h 164614"/>
                      <a:gd name="connsiteX7" fmla="*/ 9248 w 173776"/>
                      <a:gd name="connsiteY7" fmla="*/ 27473 h 164614"/>
                      <a:gd name="connsiteX0" fmla="*/ 9248 w 173776"/>
                      <a:gd name="connsiteY0" fmla="*/ 27473 h 164614"/>
                      <a:gd name="connsiteX1" fmla="*/ 34098 w 173776"/>
                      <a:gd name="connsiteY1" fmla="*/ 80794 h 164614"/>
                      <a:gd name="connsiteX2" fmla="*/ 91248 w 173776"/>
                      <a:gd name="connsiteY2" fmla="*/ 84604 h 164614"/>
                      <a:gd name="connsiteX3" fmla="*/ 167448 w 173776"/>
                      <a:gd name="connsiteY3" fmla="*/ 164614 h 164614"/>
                      <a:gd name="connsiteX4" fmla="*/ 171258 w 173776"/>
                      <a:gd name="connsiteY4" fmla="*/ 122704 h 164614"/>
                      <a:gd name="connsiteX5" fmla="*/ 171352 w 173776"/>
                      <a:gd name="connsiteY5" fmla="*/ 63508 h 164614"/>
                      <a:gd name="connsiteX6" fmla="*/ 108365 w 173776"/>
                      <a:gd name="connsiteY6" fmla="*/ 4613 h 164614"/>
                      <a:gd name="connsiteX7" fmla="*/ 9248 w 173776"/>
                      <a:gd name="connsiteY7" fmla="*/ 27473 h 164614"/>
                      <a:gd name="connsiteX0" fmla="*/ 9248 w 173776"/>
                      <a:gd name="connsiteY0" fmla="*/ 27473 h 162718"/>
                      <a:gd name="connsiteX1" fmla="*/ 34098 w 173776"/>
                      <a:gd name="connsiteY1" fmla="*/ 80794 h 162718"/>
                      <a:gd name="connsiteX2" fmla="*/ 91248 w 173776"/>
                      <a:gd name="connsiteY2" fmla="*/ 84604 h 162718"/>
                      <a:gd name="connsiteX3" fmla="*/ 137118 w 173776"/>
                      <a:gd name="connsiteY3" fmla="*/ 162718 h 162718"/>
                      <a:gd name="connsiteX4" fmla="*/ 171258 w 173776"/>
                      <a:gd name="connsiteY4" fmla="*/ 122704 h 162718"/>
                      <a:gd name="connsiteX5" fmla="*/ 171352 w 173776"/>
                      <a:gd name="connsiteY5" fmla="*/ 63508 h 162718"/>
                      <a:gd name="connsiteX6" fmla="*/ 108365 w 173776"/>
                      <a:gd name="connsiteY6" fmla="*/ 4613 h 162718"/>
                      <a:gd name="connsiteX7" fmla="*/ 9248 w 173776"/>
                      <a:gd name="connsiteY7" fmla="*/ 27473 h 162718"/>
                      <a:gd name="connsiteX0" fmla="*/ 9248 w 173776"/>
                      <a:gd name="connsiteY0" fmla="*/ 27473 h 162718"/>
                      <a:gd name="connsiteX1" fmla="*/ 34098 w 173776"/>
                      <a:gd name="connsiteY1" fmla="*/ 80794 h 162718"/>
                      <a:gd name="connsiteX2" fmla="*/ 91248 w 173776"/>
                      <a:gd name="connsiteY2" fmla="*/ 84604 h 162718"/>
                      <a:gd name="connsiteX3" fmla="*/ 137118 w 173776"/>
                      <a:gd name="connsiteY3" fmla="*/ 162718 h 162718"/>
                      <a:gd name="connsiteX4" fmla="*/ 171258 w 173776"/>
                      <a:gd name="connsiteY4" fmla="*/ 122704 h 162718"/>
                      <a:gd name="connsiteX5" fmla="*/ 171352 w 173776"/>
                      <a:gd name="connsiteY5" fmla="*/ 63508 h 162718"/>
                      <a:gd name="connsiteX6" fmla="*/ 108365 w 173776"/>
                      <a:gd name="connsiteY6" fmla="*/ 4613 h 162718"/>
                      <a:gd name="connsiteX7" fmla="*/ 9248 w 173776"/>
                      <a:gd name="connsiteY7" fmla="*/ 27473 h 162718"/>
                      <a:gd name="connsiteX0" fmla="*/ 9248 w 178060"/>
                      <a:gd name="connsiteY0" fmla="*/ 27473 h 162718"/>
                      <a:gd name="connsiteX1" fmla="*/ 34098 w 178060"/>
                      <a:gd name="connsiteY1" fmla="*/ 80794 h 162718"/>
                      <a:gd name="connsiteX2" fmla="*/ 91248 w 178060"/>
                      <a:gd name="connsiteY2" fmla="*/ 84604 h 162718"/>
                      <a:gd name="connsiteX3" fmla="*/ 137118 w 178060"/>
                      <a:gd name="connsiteY3" fmla="*/ 162718 h 162718"/>
                      <a:gd name="connsiteX4" fmla="*/ 171258 w 178060"/>
                      <a:gd name="connsiteY4" fmla="*/ 122704 h 162718"/>
                      <a:gd name="connsiteX5" fmla="*/ 171352 w 178060"/>
                      <a:gd name="connsiteY5" fmla="*/ 63508 h 162718"/>
                      <a:gd name="connsiteX6" fmla="*/ 108365 w 178060"/>
                      <a:gd name="connsiteY6" fmla="*/ 4613 h 162718"/>
                      <a:gd name="connsiteX7" fmla="*/ 9248 w 178060"/>
                      <a:gd name="connsiteY7" fmla="*/ 27473 h 162718"/>
                      <a:gd name="connsiteX0" fmla="*/ 9248 w 178060"/>
                      <a:gd name="connsiteY0" fmla="*/ 27473 h 162718"/>
                      <a:gd name="connsiteX1" fmla="*/ 34098 w 178060"/>
                      <a:gd name="connsiteY1" fmla="*/ 80794 h 162718"/>
                      <a:gd name="connsiteX2" fmla="*/ 91248 w 178060"/>
                      <a:gd name="connsiteY2" fmla="*/ 84604 h 162718"/>
                      <a:gd name="connsiteX3" fmla="*/ 137118 w 178060"/>
                      <a:gd name="connsiteY3" fmla="*/ 162718 h 162718"/>
                      <a:gd name="connsiteX4" fmla="*/ 171258 w 178060"/>
                      <a:gd name="connsiteY4" fmla="*/ 122704 h 162718"/>
                      <a:gd name="connsiteX5" fmla="*/ 171352 w 178060"/>
                      <a:gd name="connsiteY5" fmla="*/ 63508 h 162718"/>
                      <a:gd name="connsiteX6" fmla="*/ 108365 w 178060"/>
                      <a:gd name="connsiteY6" fmla="*/ 4613 h 162718"/>
                      <a:gd name="connsiteX7" fmla="*/ 9248 w 178060"/>
                      <a:gd name="connsiteY7" fmla="*/ 27473 h 162718"/>
                      <a:gd name="connsiteX0" fmla="*/ 9248 w 184123"/>
                      <a:gd name="connsiteY0" fmla="*/ 27473 h 162718"/>
                      <a:gd name="connsiteX1" fmla="*/ 34098 w 184123"/>
                      <a:gd name="connsiteY1" fmla="*/ 80794 h 162718"/>
                      <a:gd name="connsiteX2" fmla="*/ 91248 w 184123"/>
                      <a:gd name="connsiteY2" fmla="*/ 84604 h 162718"/>
                      <a:gd name="connsiteX3" fmla="*/ 137118 w 184123"/>
                      <a:gd name="connsiteY3" fmla="*/ 162718 h 162718"/>
                      <a:gd name="connsiteX4" fmla="*/ 171258 w 184123"/>
                      <a:gd name="connsiteY4" fmla="*/ 122704 h 162718"/>
                      <a:gd name="connsiteX5" fmla="*/ 178934 w 184123"/>
                      <a:gd name="connsiteY5" fmla="*/ 65404 h 162718"/>
                      <a:gd name="connsiteX6" fmla="*/ 108365 w 184123"/>
                      <a:gd name="connsiteY6" fmla="*/ 4613 h 162718"/>
                      <a:gd name="connsiteX7" fmla="*/ 9248 w 184123"/>
                      <a:gd name="connsiteY7" fmla="*/ 27473 h 162718"/>
                      <a:gd name="connsiteX0" fmla="*/ 9248 w 184123"/>
                      <a:gd name="connsiteY0" fmla="*/ 27473 h 162718"/>
                      <a:gd name="connsiteX1" fmla="*/ 34098 w 184123"/>
                      <a:gd name="connsiteY1" fmla="*/ 80794 h 162718"/>
                      <a:gd name="connsiteX2" fmla="*/ 91248 w 184123"/>
                      <a:gd name="connsiteY2" fmla="*/ 84604 h 162718"/>
                      <a:gd name="connsiteX3" fmla="*/ 137118 w 184123"/>
                      <a:gd name="connsiteY3" fmla="*/ 162718 h 162718"/>
                      <a:gd name="connsiteX4" fmla="*/ 171258 w 184123"/>
                      <a:gd name="connsiteY4" fmla="*/ 122704 h 162718"/>
                      <a:gd name="connsiteX5" fmla="*/ 178934 w 184123"/>
                      <a:gd name="connsiteY5" fmla="*/ 65404 h 162718"/>
                      <a:gd name="connsiteX6" fmla="*/ 108365 w 184123"/>
                      <a:gd name="connsiteY6" fmla="*/ 4613 h 162718"/>
                      <a:gd name="connsiteX7" fmla="*/ 9248 w 184123"/>
                      <a:gd name="connsiteY7" fmla="*/ 27473 h 162718"/>
                      <a:gd name="connsiteX0" fmla="*/ 9248 w 179694"/>
                      <a:gd name="connsiteY0" fmla="*/ 27473 h 162718"/>
                      <a:gd name="connsiteX1" fmla="*/ 34098 w 179694"/>
                      <a:gd name="connsiteY1" fmla="*/ 80794 h 162718"/>
                      <a:gd name="connsiteX2" fmla="*/ 91248 w 179694"/>
                      <a:gd name="connsiteY2" fmla="*/ 84604 h 162718"/>
                      <a:gd name="connsiteX3" fmla="*/ 137118 w 179694"/>
                      <a:gd name="connsiteY3" fmla="*/ 162718 h 162718"/>
                      <a:gd name="connsiteX4" fmla="*/ 171258 w 179694"/>
                      <a:gd name="connsiteY4" fmla="*/ 122704 h 162718"/>
                      <a:gd name="connsiteX5" fmla="*/ 178934 w 179694"/>
                      <a:gd name="connsiteY5" fmla="*/ 65404 h 162718"/>
                      <a:gd name="connsiteX6" fmla="*/ 108365 w 179694"/>
                      <a:gd name="connsiteY6" fmla="*/ 4613 h 162718"/>
                      <a:gd name="connsiteX7" fmla="*/ 9248 w 179694"/>
                      <a:gd name="connsiteY7" fmla="*/ 27473 h 162718"/>
                      <a:gd name="connsiteX0" fmla="*/ 9248 w 185161"/>
                      <a:gd name="connsiteY0" fmla="*/ 27473 h 162718"/>
                      <a:gd name="connsiteX1" fmla="*/ 34098 w 185161"/>
                      <a:gd name="connsiteY1" fmla="*/ 80794 h 162718"/>
                      <a:gd name="connsiteX2" fmla="*/ 91248 w 185161"/>
                      <a:gd name="connsiteY2" fmla="*/ 84604 h 162718"/>
                      <a:gd name="connsiteX3" fmla="*/ 137118 w 185161"/>
                      <a:gd name="connsiteY3" fmla="*/ 162718 h 162718"/>
                      <a:gd name="connsiteX4" fmla="*/ 171258 w 185161"/>
                      <a:gd name="connsiteY4" fmla="*/ 122704 h 162718"/>
                      <a:gd name="connsiteX5" fmla="*/ 184621 w 185161"/>
                      <a:gd name="connsiteY5" fmla="*/ 64456 h 162718"/>
                      <a:gd name="connsiteX6" fmla="*/ 108365 w 185161"/>
                      <a:gd name="connsiteY6" fmla="*/ 4613 h 162718"/>
                      <a:gd name="connsiteX7" fmla="*/ 9248 w 185161"/>
                      <a:gd name="connsiteY7" fmla="*/ 27473 h 162718"/>
                      <a:gd name="connsiteX0" fmla="*/ 9248 w 185161"/>
                      <a:gd name="connsiteY0" fmla="*/ 27473 h 162718"/>
                      <a:gd name="connsiteX1" fmla="*/ 34098 w 185161"/>
                      <a:gd name="connsiteY1" fmla="*/ 80794 h 162718"/>
                      <a:gd name="connsiteX2" fmla="*/ 91248 w 185161"/>
                      <a:gd name="connsiteY2" fmla="*/ 84604 h 162718"/>
                      <a:gd name="connsiteX3" fmla="*/ 137118 w 185161"/>
                      <a:gd name="connsiteY3" fmla="*/ 162718 h 162718"/>
                      <a:gd name="connsiteX4" fmla="*/ 171258 w 185161"/>
                      <a:gd name="connsiteY4" fmla="*/ 122704 h 162718"/>
                      <a:gd name="connsiteX5" fmla="*/ 184621 w 185161"/>
                      <a:gd name="connsiteY5" fmla="*/ 64456 h 162718"/>
                      <a:gd name="connsiteX6" fmla="*/ 108365 w 185161"/>
                      <a:gd name="connsiteY6" fmla="*/ 4613 h 162718"/>
                      <a:gd name="connsiteX7" fmla="*/ 9248 w 185161"/>
                      <a:gd name="connsiteY7" fmla="*/ 27473 h 162718"/>
                      <a:gd name="connsiteX0" fmla="*/ 9248 w 185161"/>
                      <a:gd name="connsiteY0" fmla="*/ 27473 h 162718"/>
                      <a:gd name="connsiteX1" fmla="*/ 34098 w 185161"/>
                      <a:gd name="connsiteY1" fmla="*/ 80794 h 162718"/>
                      <a:gd name="connsiteX2" fmla="*/ 91248 w 185161"/>
                      <a:gd name="connsiteY2" fmla="*/ 84604 h 162718"/>
                      <a:gd name="connsiteX3" fmla="*/ 137118 w 185161"/>
                      <a:gd name="connsiteY3" fmla="*/ 162718 h 162718"/>
                      <a:gd name="connsiteX4" fmla="*/ 171258 w 185161"/>
                      <a:gd name="connsiteY4" fmla="*/ 122704 h 162718"/>
                      <a:gd name="connsiteX5" fmla="*/ 184621 w 185161"/>
                      <a:gd name="connsiteY5" fmla="*/ 64456 h 162718"/>
                      <a:gd name="connsiteX6" fmla="*/ 108365 w 185161"/>
                      <a:gd name="connsiteY6" fmla="*/ 4613 h 162718"/>
                      <a:gd name="connsiteX7" fmla="*/ 9248 w 185161"/>
                      <a:gd name="connsiteY7" fmla="*/ 27473 h 162718"/>
                      <a:gd name="connsiteX0" fmla="*/ 9248 w 185366"/>
                      <a:gd name="connsiteY0" fmla="*/ 27473 h 162718"/>
                      <a:gd name="connsiteX1" fmla="*/ 34098 w 185366"/>
                      <a:gd name="connsiteY1" fmla="*/ 80794 h 162718"/>
                      <a:gd name="connsiteX2" fmla="*/ 91248 w 185366"/>
                      <a:gd name="connsiteY2" fmla="*/ 84604 h 162718"/>
                      <a:gd name="connsiteX3" fmla="*/ 137118 w 185366"/>
                      <a:gd name="connsiteY3" fmla="*/ 162718 h 162718"/>
                      <a:gd name="connsiteX4" fmla="*/ 171258 w 185366"/>
                      <a:gd name="connsiteY4" fmla="*/ 122704 h 162718"/>
                      <a:gd name="connsiteX5" fmla="*/ 184621 w 185366"/>
                      <a:gd name="connsiteY5" fmla="*/ 64456 h 162718"/>
                      <a:gd name="connsiteX6" fmla="*/ 108365 w 185366"/>
                      <a:gd name="connsiteY6" fmla="*/ 4613 h 162718"/>
                      <a:gd name="connsiteX7" fmla="*/ 9248 w 185366"/>
                      <a:gd name="connsiteY7" fmla="*/ 27473 h 162718"/>
                      <a:gd name="connsiteX0" fmla="*/ 9248 w 185366"/>
                      <a:gd name="connsiteY0" fmla="*/ 27473 h 165071"/>
                      <a:gd name="connsiteX1" fmla="*/ 34098 w 185366"/>
                      <a:gd name="connsiteY1" fmla="*/ 80794 h 165071"/>
                      <a:gd name="connsiteX2" fmla="*/ 91248 w 185366"/>
                      <a:gd name="connsiteY2" fmla="*/ 84604 h 165071"/>
                      <a:gd name="connsiteX3" fmla="*/ 137118 w 185366"/>
                      <a:gd name="connsiteY3" fmla="*/ 162718 h 165071"/>
                      <a:gd name="connsiteX4" fmla="*/ 171258 w 185366"/>
                      <a:gd name="connsiteY4" fmla="*/ 122704 h 165071"/>
                      <a:gd name="connsiteX5" fmla="*/ 184621 w 185366"/>
                      <a:gd name="connsiteY5" fmla="*/ 64456 h 165071"/>
                      <a:gd name="connsiteX6" fmla="*/ 108365 w 185366"/>
                      <a:gd name="connsiteY6" fmla="*/ 4613 h 165071"/>
                      <a:gd name="connsiteX7" fmla="*/ 9248 w 185366"/>
                      <a:gd name="connsiteY7" fmla="*/ 27473 h 165071"/>
                      <a:gd name="connsiteX0" fmla="*/ 9248 w 185366"/>
                      <a:gd name="connsiteY0" fmla="*/ 27473 h 177834"/>
                      <a:gd name="connsiteX1" fmla="*/ 34098 w 185366"/>
                      <a:gd name="connsiteY1" fmla="*/ 80794 h 177834"/>
                      <a:gd name="connsiteX2" fmla="*/ 91248 w 185366"/>
                      <a:gd name="connsiteY2" fmla="*/ 84604 h 177834"/>
                      <a:gd name="connsiteX3" fmla="*/ 126692 w 185366"/>
                      <a:gd name="connsiteY3" fmla="*/ 175987 h 177834"/>
                      <a:gd name="connsiteX4" fmla="*/ 171258 w 185366"/>
                      <a:gd name="connsiteY4" fmla="*/ 122704 h 177834"/>
                      <a:gd name="connsiteX5" fmla="*/ 184621 w 185366"/>
                      <a:gd name="connsiteY5" fmla="*/ 64456 h 177834"/>
                      <a:gd name="connsiteX6" fmla="*/ 108365 w 185366"/>
                      <a:gd name="connsiteY6" fmla="*/ 4613 h 177834"/>
                      <a:gd name="connsiteX7" fmla="*/ 9248 w 185366"/>
                      <a:gd name="connsiteY7" fmla="*/ 27473 h 177834"/>
                      <a:gd name="connsiteX0" fmla="*/ 9248 w 185366"/>
                      <a:gd name="connsiteY0" fmla="*/ 27473 h 177834"/>
                      <a:gd name="connsiteX1" fmla="*/ 34098 w 185366"/>
                      <a:gd name="connsiteY1" fmla="*/ 80794 h 177834"/>
                      <a:gd name="connsiteX2" fmla="*/ 91248 w 185366"/>
                      <a:gd name="connsiteY2" fmla="*/ 84604 h 177834"/>
                      <a:gd name="connsiteX3" fmla="*/ 126692 w 185366"/>
                      <a:gd name="connsiteY3" fmla="*/ 175987 h 177834"/>
                      <a:gd name="connsiteX4" fmla="*/ 171258 w 185366"/>
                      <a:gd name="connsiteY4" fmla="*/ 122704 h 177834"/>
                      <a:gd name="connsiteX5" fmla="*/ 184621 w 185366"/>
                      <a:gd name="connsiteY5" fmla="*/ 64456 h 177834"/>
                      <a:gd name="connsiteX6" fmla="*/ 108365 w 185366"/>
                      <a:gd name="connsiteY6" fmla="*/ 4613 h 177834"/>
                      <a:gd name="connsiteX7" fmla="*/ 9248 w 185366"/>
                      <a:gd name="connsiteY7" fmla="*/ 27473 h 177834"/>
                      <a:gd name="connsiteX0" fmla="*/ 9248 w 185366"/>
                      <a:gd name="connsiteY0" fmla="*/ 27473 h 177834"/>
                      <a:gd name="connsiteX1" fmla="*/ 34098 w 185366"/>
                      <a:gd name="connsiteY1" fmla="*/ 80794 h 177834"/>
                      <a:gd name="connsiteX2" fmla="*/ 95987 w 185366"/>
                      <a:gd name="connsiteY2" fmla="*/ 84604 h 177834"/>
                      <a:gd name="connsiteX3" fmla="*/ 126692 w 185366"/>
                      <a:gd name="connsiteY3" fmla="*/ 175987 h 177834"/>
                      <a:gd name="connsiteX4" fmla="*/ 171258 w 185366"/>
                      <a:gd name="connsiteY4" fmla="*/ 122704 h 177834"/>
                      <a:gd name="connsiteX5" fmla="*/ 184621 w 185366"/>
                      <a:gd name="connsiteY5" fmla="*/ 64456 h 177834"/>
                      <a:gd name="connsiteX6" fmla="*/ 108365 w 185366"/>
                      <a:gd name="connsiteY6" fmla="*/ 4613 h 177834"/>
                      <a:gd name="connsiteX7" fmla="*/ 9248 w 185366"/>
                      <a:gd name="connsiteY7" fmla="*/ 27473 h 177834"/>
                      <a:gd name="connsiteX0" fmla="*/ 9248 w 185366"/>
                      <a:gd name="connsiteY0" fmla="*/ 27473 h 177834"/>
                      <a:gd name="connsiteX1" fmla="*/ 34098 w 185366"/>
                      <a:gd name="connsiteY1" fmla="*/ 80794 h 177834"/>
                      <a:gd name="connsiteX2" fmla="*/ 95987 w 185366"/>
                      <a:gd name="connsiteY2" fmla="*/ 84604 h 177834"/>
                      <a:gd name="connsiteX3" fmla="*/ 126692 w 185366"/>
                      <a:gd name="connsiteY3" fmla="*/ 175987 h 177834"/>
                      <a:gd name="connsiteX4" fmla="*/ 171258 w 185366"/>
                      <a:gd name="connsiteY4" fmla="*/ 122704 h 177834"/>
                      <a:gd name="connsiteX5" fmla="*/ 184621 w 185366"/>
                      <a:gd name="connsiteY5" fmla="*/ 64456 h 177834"/>
                      <a:gd name="connsiteX6" fmla="*/ 108365 w 185366"/>
                      <a:gd name="connsiteY6" fmla="*/ 4613 h 177834"/>
                      <a:gd name="connsiteX7" fmla="*/ 9248 w 185366"/>
                      <a:gd name="connsiteY7" fmla="*/ 27473 h 177834"/>
                      <a:gd name="connsiteX0" fmla="*/ 16887 w 177840"/>
                      <a:gd name="connsiteY0" fmla="*/ 25732 h 178620"/>
                      <a:gd name="connsiteX1" fmla="*/ 26572 w 177840"/>
                      <a:gd name="connsiteY1" fmla="*/ 81580 h 178620"/>
                      <a:gd name="connsiteX2" fmla="*/ 88461 w 177840"/>
                      <a:gd name="connsiteY2" fmla="*/ 85390 h 178620"/>
                      <a:gd name="connsiteX3" fmla="*/ 119166 w 177840"/>
                      <a:gd name="connsiteY3" fmla="*/ 176773 h 178620"/>
                      <a:gd name="connsiteX4" fmla="*/ 163732 w 177840"/>
                      <a:gd name="connsiteY4" fmla="*/ 123490 h 178620"/>
                      <a:gd name="connsiteX5" fmla="*/ 177095 w 177840"/>
                      <a:gd name="connsiteY5" fmla="*/ 65242 h 178620"/>
                      <a:gd name="connsiteX6" fmla="*/ 100839 w 177840"/>
                      <a:gd name="connsiteY6" fmla="*/ 5399 h 178620"/>
                      <a:gd name="connsiteX7" fmla="*/ 16887 w 177840"/>
                      <a:gd name="connsiteY7" fmla="*/ 25732 h 178620"/>
                      <a:gd name="connsiteX0" fmla="*/ 13505 w 174458"/>
                      <a:gd name="connsiteY0" fmla="*/ 25732 h 178620"/>
                      <a:gd name="connsiteX1" fmla="*/ 23190 w 174458"/>
                      <a:gd name="connsiteY1" fmla="*/ 81580 h 178620"/>
                      <a:gd name="connsiteX2" fmla="*/ 85079 w 174458"/>
                      <a:gd name="connsiteY2" fmla="*/ 85390 h 178620"/>
                      <a:gd name="connsiteX3" fmla="*/ 115784 w 174458"/>
                      <a:gd name="connsiteY3" fmla="*/ 176773 h 178620"/>
                      <a:gd name="connsiteX4" fmla="*/ 160350 w 174458"/>
                      <a:gd name="connsiteY4" fmla="*/ 123490 h 178620"/>
                      <a:gd name="connsiteX5" fmla="*/ 173713 w 174458"/>
                      <a:gd name="connsiteY5" fmla="*/ 65242 h 178620"/>
                      <a:gd name="connsiteX6" fmla="*/ 97457 w 174458"/>
                      <a:gd name="connsiteY6" fmla="*/ 5399 h 178620"/>
                      <a:gd name="connsiteX7" fmla="*/ 13505 w 174458"/>
                      <a:gd name="connsiteY7" fmla="*/ 25732 h 178620"/>
                      <a:gd name="connsiteX0" fmla="*/ 16483 w 177436"/>
                      <a:gd name="connsiteY0" fmla="*/ 25732 h 178620"/>
                      <a:gd name="connsiteX1" fmla="*/ 26168 w 177436"/>
                      <a:gd name="connsiteY1" fmla="*/ 81580 h 178620"/>
                      <a:gd name="connsiteX2" fmla="*/ 88057 w 177436"/>
                      <a:gd name="connsiteY2" fmla="*/ 85390 h 178620"/>
                      <a:gd name="connsiteX3" fmla="*/ 118762 w 177436"/>
                      <a:gd name="connsiteY3" fmla="*/ 176773 h 178620"/>
                      <a:gd name="connsiteX4" fmla="*/ 163328 w 177436"/>
                      <a:gd name="connsiteY4" fmla="*/ 123490 h 178620"/>
                      <a:gd name="connsiteX5" fmla="*/ 176691 w 177436"/>
                      <a:gd name="connsiteY5" fmla="*/ 65242 h 178620"/>
                      <a:gd name="connsiteX6" fmla="*/ 100435 w 177436"/>
                      <a:gd name="connsiteY6" fmla="*/ 5399 h 178620"/>
                      <a:gd name="connsiteX7" fmla="*/ 16483 w 177436"/>
                      <a:gd name="connsiteY7" fmla="*/ 25732 h 178620"/>
                      <a:gd name="connsiteX0" fmla="*/ 10824 w 171777"/>
                      <a:gd name="connsiteY0" fmla="*/ 25732 h 178620"/>
                      <a:gd name="connsiteX1" fmla="*/ 20509 w 171777"/>
                      <a:gd name="connsiteY1" fmla="*/ 81580 h 178620"/>
                      <a:gd name="connsiteX2" fmla="*/ 82398 w 171777"/>
                      <a:gd name="connsiteY2" fmla="*/ 85390 h 178620"/>
                      <a:gd name="connsiteX3" fmla="*/ 113103 w 171777"/>
                      <a:gd name="connsiteY3" fmla="*/ 176773 h 178620"/>
                      <a:gd name="connsiteX4" fmla="*/ 157669 w 171777"/>
                      <a:gd name="connsiteY4" fmla="*/ 123490 h 178620"/>
                      <a:gd name="connsiteX5" fmla="*/ 171032 w 171777"/>
                      <a:gd name="connsiteY5" fmla="*/ 65242 h 178620"/>
                      <a:gd name="connsiteX6" fmla="*/ 94776 w 171777"/>
                      <a:gd name="connsiteY6" fmla="*/ 5399 h 178620"/>
                      <a:gd name="connsiteX7" fmla="*/ 10824 w 171777"/>
                      <a:gd name="connsiteY7" fmla="*/ 25732 h 178620"/>
                      <a:gd name="connsiteX0" fmla="*/ 10824 w 171777"/>
                      <a:gd name="connsiteY0" fmla="*/ 22780 h 175668"/>
                      <a:gd name="connsiteX1" fmla="*/ 20509 w 171777"/>
                      <a:gd name="connsiteY1" fmla="*/ 78628 h 175668"/>
                      <a:gd name="connsiteX2" fmla="*/ 82398 w 171777"/>
                      <a:gd name="connsiteY2" fmla="*/ 82438 h 175668"/>
                      <a:gd name="connsiteX3" fmla="*/ 113103 w 171777"/>
                      <a:gd name="connsiteY3" fmla="*/ 173821 h 175668"/>
                      <a:gd name="connsiteX4" fmla="*/ 157669 w 171777"/>
                      <a:gd name="connsiteY4" fmla="*/ 120538 h 175668"/>
                      <a:gd name="connsiteX5" fmla="*/ 171032 w 171777"/>
                      <a:gd name="connsiteY5" fmla="*/ 62290 h 175668"/>
                      <a:gd name="connsiteX6" fmla="*/ 94776 w 171777"/>
                      <a:gd name="connsiteY6" fmla="*/ 2447 h 175668"/>
                      <a:gd name="connsiteX7" fmla="*/ 10824 w 171777"/>
                      <a:gd name="connsiteY7" fmla="*/ 22780 h 175668"/>
                      <a:gd name="connsiteX0" fmla="*/ 10824 w 171777"/>
                      <a:gd name="connsiteY0" fmla="*/ 22780 h 175668"/>
                      <a:gd name="connsiteX1" fmla="*/ 20509 w 171777"/>
                      <a:gd name="connsiteY1" fmla="*/ 78628 h 175668"/>
                      <a:gd name="connsiteX2" fmla="*/ 82398 w 171777"/>
                      <a:gd name="connsiteY2" fmla="*/ 82438 h 175668"/>
                      <a:gd name="connsiteX3" fmla="*/ 113103 w 171777"/>
                      <a:gd name="connsiteY3" fmla="*/ 173821 h 175668"/>
                      <a:gd name="connsiteX4" fmla="*/ 157669 w 171777"/>
                      <a:gd name="connsiteY4" fmla="*/ 120538 h 175668"/>
                      <a:gd name="connsiteX5" fmla="*/ 171032 w 171777"/>
                      <a:gd name="connsiteY5" fmla="*/ 62290 h 175668"/>
                      <a:gd name="connsiteX6" fmla="*/ 104886 w 171777"/>
                      <a:gd name="connsiteY6" fmla="*/ 2447 h 175668"/>
                      <a:gd name="connsiteX7" fmla="*/ 10824 w 171777"/>
                      <a:gd name="connsiteY7" fmla="*/ 22780 h 175668"/>
                      <a:gd name="connsiteX0" fmla="*/ 10824 w 171777"/>
                      <a:gd name="connsiteY0" fmla="*/ 20333 h 173221"/>
                      <a:gd name="connsiteX1" fmla="*/ 20509 w 171777"/>
                      <a:gd name="connsiteY1" fmla="*/ 76181 h 173221"/>
                      <a:gd name="connsiteX2" fmla="*/ 82398 w 171777"/>
                      <a:gd name="connsiteY2" fmla="*/ 79991 h 173221"/>
                      <a:gd name="connsiteX3" fmla="*/ 113103 w 171777"/>
                      <a:gd name="connsiteY3" fmla="*/ 171374 h 173221"/>
                      <a:gd name="connsiteX4" fmla="*/ 157669 w 171777"/>
                      <a:gd name="connsiteY4" fmla="*/ 118091 h 173221"/>
                      <a:gd name="connsiteX5" fmla="*/ 171032 w 171777"/>
                      <a:gd name="connsiteY5" fmla="*/ 59843 h 173221"/>
                      <a:gd name="connsiteX6" fmla="*/ 104886 w 171777"/>
                      <a:gd name="connsiteY6" fmla="*/ 0 h 173221"/>
                      <a:gd name="connsiteX7" fmla="*/ 10824 w 171777"/>
                      <a:gd name="connsiteY7" fmla="*/ 20333 h 173221"/>
                      <a:gd name="connsiteX0" fmla="*/ 10824 w 171777"/>
                      <a:gd name="connsiteY0" fmla="*/ 20333 h 173221"/>
                      <a:gd name="connsiteX1" fmla="*/ 20509 w 171777"/>
                      <a:gd name="connsiteY1" fmla="*/ 76181 h 173221"/>
                      <a:gd name="connsiteX2" fmla="*/ 82398 w 171777"/>
                      <a:gd name="connsiteY2" fmla="*/ 79991 h 173221"/>
                      <a:gd name="connsiteX3" fmla="*/ 113103 w 171777"/>
                      <a:gd name="connsiteY3" fmla="*/ 171374 h 173221"/>
                      <a:gd name="connsiteX4" fmla="*/ 157669 w 171777"/>
                      <a:gd name="connsiteY4" fmla="*/ 118091 h 173221"/>
                      <a:gd name="connsiteX5" fmla="*/ 171032 w 171777"/>
                      <a:gd name="connsiteY5" fmla="*/ 59843 h 173221"/>
                      <a:gd name="connsiteX6" fmla="*/ 104886 w 171777"/>
                      <a:gd name="connsiteY6" fmla="*/ 0 h 173221"/>
                      <a:gd name="connsiteX7" fmla="*/ 10824 w 171777"/>
                      <a:gd name="connsiteY7" fmla="*/ 20333 h 173221"/>
                      <a:gd name="connsiteX0" fmla="*/ 10824 w 171777"/>
                      <a:gd name="connsiteY0" fmla="*/ 9864 h 162752"/>
                      <a:gd name="connsiteX1" fmla="*/ 20509 w 171777"/>
                      <a:gd name="connsiteY1" fmla="*/ 65712 h 162752"/>
                      <a:gd name="connsiteX2" fmla="*/ 82398 w 171777"/>
                      <a:gd name="connsiteY2" fmla="*/ 69522 h 162752"/>
                      <a:gd name="connsiteX3" fmla="*/ 113103 w 171777"/>
                      <a:gd name="connsiteY3" fmla="*/ 160905 h 162752"/>
                      <a:gd name="connsiteX4" fmla="*/ 157669 w 171777"/>
                      <a:gd name="connsiteY4" fmla="*/ 107622 h 162752"/>
                      <a:gd name="connsiteX5" fmla="*/ 171032 w 171777"/>
                      <a:gd name="connsiteY5" fmla="*/ 49374 h 162752"/>
                      <a:gd name="connsiteX6" fmla="*/ 103622 w 171777"/>
                      <a:gd name="connsiteY6" fmla="*/ 905 h 162752"/>
                      <a:gd name="connsiteX7" fmla="*/ 10824 w 171777"/>
                      <a:gd name="connsiteY7" fmla="*/ 9864 h 162752"/>
                      <a:gd name="connsiteX0" fmla="*/ 10824 w 171777"/>
                      <a:gd name="connsiteY0" fmla="*/ 14918 h 167806"/>
                      <a:gd name="connsiteX1" fmla="*/ 20509 w 171777"/>
                      <a:gd name="connsiteY1" fmla="*/ 70766 h 167806"/>
                      <a:gd name="connsiteX2" fmla="*/ 82398 w 171777"/>
                      <a:gd name="connsiteY2" fmla="*/ 74576 h 167806"/>
                      <a:gd name="connsiteX3" fmla="*/ 113103 w 171777"/>
                      <a:gd name="connsiteY3" fmla="*/ 165959 h 167806"/>
                      <a:gd name="connsiteX4" fmla="*/ 157669 w 171777"/>
                      <a:gd name="connsiteY4" fmla="*/ 112676 h 167806"/>
                      <a:gd name="connsiteX5" fmla="*/ 171032 w 171777"/>
                      <a:gd name="connsiteY5" fmla="*/ 54428 h 167806"/>
                      <a:gd name="connsiteX6" fmla="*/ 103622 w 171777"/>
                      <a:gd name="connsiteY6" fmla="*/ 5959 h 167806"/>
                      <a:gd name="connsiteX7" fmla="*/ 10824 w 171777"/>
                      <a:gd name="connsiteY7" fmla="*/ 14918 h 167806"/>
                      <a:gd name="connsiteX0" fmla="*/ 10824 w 171777"/>
                      <a:gd name="connsiteY0" fmla="*/ 10987 h 163875"/>
                      <a:gd name="connsiteX1" fmla="*/ 20509 w 171777"/>
                      <a:gd name="connsiteY1" fmla="*/ 66835 h 163875"/>
                      <a:gd name="connsiteX2" fmla="*/ 82398 w 171777"/>
                      <a:gd name="connsiteY2" fmla="*/ 70645 h 163875"/>
                      <a:gd name="connsiteX3" fmla="*/ 113103 w 171777"/>
                      <a:gd name="connsiteY3" fmla="*/ 162028 h 163875"/>
                      <a:gd name="connsiteX4" fmla="*/ 157669 w 171777"/>
                      <a:gd name="connsiteY4" fmla="*/ 108745 h 163875"/>
                      <a:gd name="connsiteX5" fmla="*/ 171032 w 171777"/>
                      <a:gd name="connsiteY5" fmla="*/ 50497 h 163875"/>
                      <a:gd name="connsiteX6" fmla="*/ 103622 w 171777"/>
                      <a:gd name="connsiteY6" fmla="*/ 2028 h 163875"/>
                      <a:gd name="connsiteX7" fmla="*/ 10824 w 171777"/>
                      <a:gd name="connsiteY7" fmla="*/ 10987 h 163875"/>
                      <a:gd name="connsiteX0" fmla="*/ 10824 w 171777"/>
                      <a:gd name="connsiteY0" fmla="*/ 8978 h 161866"/>
                      <a:gd name="connsiteX1" fmla="*/ 20509 w 171777"/>
                      <a:gd name="connsiteY1" fmla="*/ 64826 h 161866"/>
                      <a:gd name="connsiteX2" fmla="*/ 82398 w 171777"/>
                      <a:gd name="connsiteY2" fmla="*/ 68636 h 161866"/>
                      <a:gd name="connsiteX3" fmla="*/ 113103 w 171777"/>
                      <a:gd name="connsiteY3" fmla="*/ 160019 h 161866"/>
                      <a:gd name="connsiteX4" fmla="*/ 157669 w 171777"/>
                      <a:gd name="connsiteY4" fmla="*/ 106736 h 161866"/>
                      <a:gd name="connsiteX5" fmla="*/ 171032 w 171777"/>
                      <a:gd name="connsiteY5" fmla="*/ 48488 h 161866"/>
                      <a:gd name="connsiteX6" fmla="*/ 103622 w 171777"/>
                      <a:gd name="connsiteY6" fmla="*/ 19 h 161866"/>
                      <a:gd name="connsiteX7" fmla="*/ 10824 w 171777"/>
                      <a:gd name="connsiteY7" fmla="*/ 8978 h 161866"/>
                      <a:gd name="connsiteX0" fmla="*/ 18080 w 179033"/>
                      <a:gd name="connsiteY0" fmla="*/ 8978 h 161866"/>
                      <a:gd name="connsiteX1" fmla="*/ 27765 w 179033"/>
                      <a:gd name="connsiteY1" fmla="*/ 64826 h 161866"/>
                      <a:gd name="connsiteX2" fmla="*/ 89654 w 179033"/>
                      <a:gd name="connsiteY2" fmla="*/ 68636 h 161866"/>
                      <a:gd name="connsiteX3" fmla="*/ 120359 w 179033"/>
                      <a:gd name="connsiteY3" fmla="*/ 160019 h 161866"/>
                      <a:gd name="connsiteX4" fmla="*/ 164925 w 179033"/>
                      <a:gd name="connsiteY4" fmla="*/ 106736 h 161866"/>
                      <a:gd name="connsiteX5" fmla="*/ 178288 w 179033"/>
                      <a:gd name="connsiteY5" fmla="*/ 48488 h 161866"/>
                      <a:gd name="connsiteX6" fmla="*/ 110878 w 179033"/>
                      <a:gd name="connsiteY6" fmla="*/ 19 h 161866"/>
                      <a:gd name="connsiteX7" fmla="*/ 18080 w 179033"/>
                      <a:gd name="connsiteY7" fmla="*/ 8978 h 161866"/>
                      <a:gd name="connsiteX0" fmla="*/ 18080 w 179033"/>
                      <a:gd name="connsiteY0" fmla="*/ 6455 h 159343"/>
                      <a:gd name="connsiteX1" fmla="*/ 27765 w 179033"/>
                      <a:gd name="connsiteY1" fmla="*/ 62303 h 159343"/>
                      <a:gd name="connsiteX2" fmla="*/ 89654 w 179033"/>
                      <a:gd name="connsiteY2" fmla="*/ 66113 h 159343"/>
                      <a:gd name="connsiteX3" fmla="*/ 120359 w 179033"/>
                      <a:gd name="connsiteY3" fmla="*/ 157496 h 159343"/>
                      <a:gd name="connsiteX4" fmla="*/ 164925 w 179033"/>
                      <a:gd name="connsiteY4" fmla="*/ 104213 h 159343"/>
                      <a:gd name="connsiteX5" fmla="*/ 178288 w 179033"/>
                      <a:gd name="connsiteY5" fmla="*/ 45965 h 159343"/>
                      <a:gd name="connsiteX6" fmla="*/ 119724 w 179033"/>
                      <a:gd name="connsiteY6" fmla="*/ 23 h 159343"/>
                      <a:gd name="connsiteX7" fmla="*/ 18080 w 179033"/>
                      <a:gd name="connsiteY7" fmla="*/ 6455 h 159343"/>
                      <a:gd name="connsiteX0" fmla="*/ 18080 w 179033"/>
                      <a:gd name="connsiteY0" fmla="*/ 7025 h 159913"/>
                      <a:gd name="connsiteX1" fmla="*/ 27765 w 179033"/>
                      <a:gd name="connsiteY1" fmla="*/ 62873 h 159913"/>
                      <a:gd name="connsiteX2" fmla="*/ 89654 w 179033"/>
                      <a:gd name="connsiteY2" fmla="*/ 66683 h 159913"/>
                      <a:gd name="connsiteX3" fmla="*/ 120359 w 179033"/>
                      <a:gd name="connsiteY3" fmla="*/ 158066 h 159913"/>
                      <a:gd name="connsiteX4" fmla="*/ 164925 w 179033"/>
                      <a:gd name="connsiteY4" fmla="*/ 104783 h 159913"/>
                      <a:gd name="connsiteX5" fmla="*/ 178288 w 179033"/>
                      <a:gd name="connsiteY5" fmla="*/ 46535 h 159913"/>
                      <a:gd name="connsiteX6" fmla="*/ 119724 w 179033"/>
                      <a:gd name="connsiteY6" fmla="*/ 593 h 159913"/>
                      <a:gd name="connsiteX7" fmla="*/ 18080 w 179033"/>
                      <a:gd name="connsiteY7" fmla="*/ 7025 h 159913"/>
                      <a:gd name="connsiteX0" fmla="*/ 18080 w 179033"/>
                      <a:gd name="connsiteY0" fmla="*/ 7025 h 159913"/>
                      <a:gd name="connsiteX1" fmla="*/ 27765 w 179033"/>
                      <a:gd name="connsiteY1" fmla="*/ 62873 h 159913"/>
                      <a:gd name="connsiteX2" fmla="*/ 89654 w 179033"/>
                      <a:gd name="connsiteY2" fmla="*/ 66683 h 159913"/>
                      <a:gd name="connsiteX3" fmla="*/ 120359 w 179033"/>
                      <a:gd name="connsiteY3" fmla="*/ 158066 h 159913"/>
                      <a:gd name="connsiteX4" fmla="*/ 164925 w 179033"/>
                      <a:gd name="connsiteY4" fmla="*/ 104783 h 159913"/>
                      <a:gd name="connsiteX5" fmla="*/ 178288 w 179033"/>
                      <a:gd name="connsiteY5" fmla="*/ 46535 h 159913"/>
                      <a:gd name="connsiteX6" fmla="*/ 119724 w 179033"/>
                      <a:gd name="connsiteY6" fmla="*/ 593 h 159913"/>
                      <a:gd name="connsiteX7" fmla="*/ 18080 w 179033"/>
                      <a:gd name="connsiteY7" fmla="*/ 7025 h 159913"/>
                      <a:gd name="connsiteX0" fmla="*/ 18080 w 180237"/>
                      <a:gd name="connsiteY0" fmla="*/ 7025 h 159913"/>
                      <a:gd name="connsiteX1" fmla="*/ 27765 w 180237"/>
                      <a:gd name="connsiteY1" fmla="*/ 62873 h 159913"/>
                      <a:gd name="connsiteX2" fmla="*/ 89654 w 180237"/>
                      <a:gd name="connsiteY2" fmla="*/ 66683 h 159913"/>
                      <a:gd name="connsiteX3" fmla="*/ 120359 w 180237"/>
                      <a:gd name="connsiteY3" fmla="*/ 158066 h 159913"/>
                      <a:gd name="connsiteX4" fmla="*/ 164925 w 180237"/>
                      <a:gd name="connsiteY4" fmla="*/ 104783 h 159913"/>
                      <a:gd name="connsiteX5" fmla="*/ 179552 w 180237"/>
                      <a:gd name="connsiteY5" fmla="*/ 54118 h 159913"/>
                      <a:gd name="connsiteX6" fmla="*/ 119724 w 180237"/>
                      <a:gd name="connsiteY6" fmla="*/ 593 h 159913"/>
                      <a:gd name="connsiteX7" fmla="*/ 18080 w 180237"/>
                      <a:gd name="connsiteY7" fmla="*/ 7025 h 159913"/>
                      <a:gd name="connsiteX0" fmla="*/ 18080 w 179552"/>
                      <a:gd name="connsiteY0" fmla="*/ 7025 h 159913"/>
                      <a:gd name="connsiteX1" fmla="*/ 27765 w 179552"/>
                      <a:gd name="connsiteY1" fmla="*/ 62873 h 159913"/>
                      <a:gd name="connsiteX2" fmla="*/ 89654 w 179552"/>
                      <a:gd name="connsiteY2" fmla="*/ 66683 h 159913"/>
                      <a:gd name="connsiteX3" fmla="*/ 120359 w 179552"/>
                      <a:gd name="connsiteY3" fmla="*/ 158066 h 159913"/>
                      <a:gd name="connsiteX4" fmla="*/ 164925 w 179552"/>
                      <a:gd name="connsiteY4" fmla="*/ 104783 h 159913"/>
                      <a:gd name="connsiteX5" fmla="*/ 179552 w 179552"/>
                      <a:gd name="connsiteY5" fmla="*/ 54118 h 159913"/>
                      <a:gd name="connsiteX6" fmla="*/ 119724 w 179552"/>
                      <a:gd name="connsiteY6" fmla="*/ 593 h 159913"/>
                      <a:gd name="connsiteX7" fmla="*/ 18080 w 179552"/>
                      <a:gd name="connsiteY7" fmla="*/ 7025 h 159913"/>
                      <a:gd name="connsiteX0" fmla="*/ 18080 w 272379"/>
                      <a:gd name="connsiteY0" fmla="*/ 7025 h 296660"/>
                      <a:gd name="connsiteX1" fmla="*/ 27765 w 272379"/>
                      <a:gd name="connsiteY1" fmla="*/ 62873 h 296660"/>
                      <a:gd name="connsiteX2" fmla="*/ 89654 w 272379"/>
                      <a:gd name="connsiteY2" fmla="*/ 66683 h 296660"/>
                      <a:gd name="connsiteX3" fmla="*/ 120359 w 272379"/>
                      <a:gd name="connsiteY3" fmla="*/ 158066 h 296660"/>
                      <a:gd name="connsiteX4" fmla="*/ 272139 w 272379"/>
                      <a:gd name="connsiteY4" fmla="*/ 295758 h 296660"/>
                      <a:gd name="connsiteX5" fmla="*/ 179552 w 272379"/>
                      <a:gd name="connsiteY5" fmla="*/ 54118 h 296660"/>
                      <a:gd name="connsiteX6" fmla="*/ 119724 w 272379"/>
                      <a:gd name="connsiteY6" fmla="*/ 593 h 296660"/>
                      <a:gd name="connsiteX7" fmla="*/ 18080 w 272379"/>
                      <a:gd name="connsiteY7" fmla="*/ 7025 h 296660"/>
                      <a:gd name="connsiteX0" fmla="*/ 18080 w 272379"/>
                      <a:gd name="connsiteY0" fmla="*/ 7025 h 302632"/>
                      <a:gd name="connsiteX1" fmla="*/ 27765 w 272379"/>
                      <a:gd name="connsiteY1" fmla="*/ 62873 h 302632"/>
                      <a:gd name="connsiteX2" fmla="*/ 89654 w 272379"/>
                      <a:gd name="connsiteY2" fmla="*/ 66683 h 302632"/>
                      <a:gd name="connsiteX3" fmla="*/ 125385 w 272379"/>
                      <a:gd name="connsiteY3" fmla="*/ 288733 h 302632"/>
                      <a:gd name="connsiteX4" fmla="*/ 272139 w 272379"/>
                      <a:gd name="connsiteY4" fmla="*/ 295758 h 302632"/>
                      <a:gd name="connsiteX5" fmla="*/ 179552 w 272379"/>
                      <a:gd name="connsiteY5" fmla="*/ 54118 h 302632"/>
                      <a:gd name="connsiteX6" fmla="*/ 119724 w 272379"/>
                      <a:gd name="connsiteY6" fmla="*/ 593 h 302632"/>
                      <a:gd name="connsiteX7" fmla="*/ 18080 w 272379"/>
                      <a:gd name="connsiteY7" fmla="*/ 7025 h 302632"/>
                      <a:gd name="connsiteX0" fmla="*/ 18080 w 272379"/>
                      <a:gd name="connsiteY0" fmla="*/ 7025 h 302632"/>
                      <a:gd name="connsiteX1" fmla="*/ 27765 w 272379"/>
                      <a:gd name="connsiteY1" fmla="*/ 62873 h 302632"/>
                      <a:gd name="connsiteX2" fmla="*/ 89654 w 272379"/>
                      <a:gd name="connsiteY2" fmla="*/ 66683 h 302632"/>
                      <a:gd name="connsiteX3" fmla="*/ 125385 w 272379"/>
                      <a:gd name="connsiteY3" fmla="*/ 288733 h 302632"/>
                      <a:gd name="connsiteX4" fmla="*/ 272139 w 272379"/>
                      <a:gd name="connsiteY4" fmla="*/ 295758 h 302632"/>
                      <a:gd name="connsiteX5" fmla="*/ 179552 w 272379"/>
                      <a:gd name="connsiteY5" fmla="*/ 54118 h 302632"/>
                      <a:gd name="connsiteX6" fmla="*/ 119724 w 272379"/>
                      <a:gd name="connsiteY6" fmla="*/ 593 h 302632"/>
                      <a:gd name="connsiteX7" fmla="*/ 18080 w 272379"/>
                      <a:gd name="connsiteY7" fmla="*/ 7025 h 302632"/>
                      <a:gd name="connsiteX0" fmla="*/ 18080 w 272379"/>
                      <a:gd name="connsiteY0" fmla="*/ 7025 h 298205"/>
                      <a:gd name="connsiteX1" fmla="*/ 27765 w 272379"/>
                      <a:gd name="connsiteY1" fmla="*/ 62873 h 298205"/>
                      <a:gd name="connsiteX2" fmla="*/ 89654 w 272379"/>
                      <a:gd name="connsiteY2" fmla="*/ 66683 h 298205"/>
                      <a:gd name="connsiteX3" fmla="*/ 111983 w 272379"/>
                      <a:gd name="connsiteY3" fmla="*/ 251879 h 298205"/>
                      <a:gd name="connsiteX4" fmla="*/ 272139 w 272379"/>
                      <a:gd name="connsiteY4" fmla="*/ 295758 h 298205"/>
                      <a:gd name="connsiteX5" fmla="*/ 179552 w 272379"/>
                      <a:gd name="connsiteY5" fmla="*/ 54118 h 298205"/>
                      <a:gd name="connsiteX6" fmla="*/ 119724 w 272379"/>
                      <a:gd name="connsiteY6" fmla="*/ 593 h 298205"/>
                      <a:gd name="connsiteX7" fmla="*/ 18080 w 272379"/>
                      <a:gd name="connsiteY7" fmla="*/ 7025 h 298205"/>
                      <a:gd name="connsiteX0" fmla="*/ 18080 w 272379"/>
                      <a:gd name="connsiteY0" fmla="*/ 7025 h 317975"/>
                      <a:gd name="connsiteX1" fmla="*/ 27765 w 272379"/>
                      <a:gd name="connsiteY1" fmla="*/ 62873 h 317975"/>
                      <a:gd name="connsiteX2" fmla="*/ 89654 w 272379"/>
                      <a:gd name="connsiteY2" fmla="*/ 66683 h 317975"/>
                      <a:gd name="connsiteX3" fmla="*/ 111983 w 272379"/>
                      <a:gd name="connsiteY3" fmla="*/ 251879 h 317975"/>
                      <a:gd name="connsiteX4" fmla="*/ 272139 w 272379"/>
                      <a:gd name="connsiteY4" fmla="*/ 295758 h 317975"/>
                      <a:gd name="connsiteX5" fmla="*/ 179552 w 272379"/>
                      <a:gd name="connsiteY5" fmla="*/ 54118 h 317975"/>
                      <a:gd name="connsiteX6" fmla="*/ 119724 w 272379"/>
                      <a:gd name="connsiteY6" fmla="*/ 593 h 317975"/>
                      <a:gd name="connsiteX7" fmla="*/ 18080 w 272379"/>
                      <a:gd name="connsiteY7" fmla="*/ 7025 h 317975"/>
                      <a:gd name="connsiteX0" fmla="*/ 18080 w 272379"/>
                      <a:gd name="connsiteY0" fmla="*/ 7025 h 303207"/>
                      <a:gd name="connsiteX1" fmla="*/ 27765 w 272379"/>
                      <a:gd name="connsiteY1" fmla="*/ 62873 h 303207"/>
                      <a:gd name="connsiteX2" fmla="*/ 89654 w 272379"/>
                      <a:gd name="connsiteY2" fmla="*/ 66683 h 303207"/>
                      <a:gd name="connsiteX3" fmla="*/ 135436 w 272379"/>
                      <a:gd name="connsiteY3" fmla="*/ 211674 h 303207"/>
                      <a:gd name="connsiteX4" fmla="*/ 272139 w 272379"/>
                      <a:gd name="connsiteY4" fmla="*/ 295758 h 303207"/>
                      <a:gd name="connsiteX5" fmla="*/ 179552 w 272379"/>
                      <a:gd name="connsiteY5" fmla="*/ 54118 h 303207"/>
                      <a:gd name="connsiteX6" fmla="*/ 119724 w 272379"/>
                      <a:gd name="connsiteY6" fmla="*/ 593 h 303207"/>
                      <a:gd name="connsiteX7" fmla="*/ 18080 w 272379"/>
                      <a:gd name="connsiteY7" fmla="*/ 7025 h 303207"/>
                      <a:gd name="connsiteX0" fmla="*/ 18080 w 272379"/>
                      <a:gd name="connsiteY0" fmla="*/ 7025 h 304824"/>
                      <a:gd name="connsiteX1" fmla="*/ 27765 w 272379"/>
                      <a:gd name="connsiteY1" fmla="*/ 62873 h 304824"/>
                      <a:gd name="connsiteX2" fmla="*/ 89654 w 272379"/>
                      <a:gd name="connsiteY2" fmla="*/ 66683 h 304824"/>
                      <a:gd name="connsiteX3" fmla="*/ 153864 w 272379"/>
                      <a:gd name="connsiteY3" fmla="*/ 218375 h 304824"/>
                      <a:gd name="connsiteX4" fmla="*/ 272139 w 272379"/>
                      <a:gd name="connsiteY4" fmla="*/ 295758 h 304824"/>
                      <a:gd name="connsiteX5" fmla="*/ 179552 w 272379"/>
                      <a:gd name="connsiteY5" fmla="*/ 54118 h 304824"/>
                      <a:gd name="connsiteX6" fmla="*/ 119724 w 272379"/>
                      <a:gd name="connsiteY6" fmla="*/ 593 h 304824"/>
                      <a:gd name="connsiteX7" fmla="*/ 18080 w 272379"/>
                      <a:gd name="connsiteY7" fmla="*/ 7025 h 304824"/>
                      <a:gd name="connsiteX0" fmla="*/ 18080 w 272379"/>
                      <a:gd name="connsiteY0" fmla="*/ 7025 h 304824"/>
                      <a:gd name="connsiteX1" fmla="*/ 27765 w 272379"/>
                      <a:gd name="connsiteY1" fmla="*/ 62873 h 304824"/>
                      <a:gd name="connsiteX2" fmla="*/ 89654 w 272379"/>
                      <a:gd name="connsiteY2" fmla="*/ 66683 h 304824"/>
                      <a:gd name="connsiteX3" fmla="*/ 153864 w 272379"/>
                      <a:gd name="connsiteY3" fmla="*/ 218375 h 304824"/>
                      <a:gd name="connsiteX4" fmla="*/ 272139 w 272379"/>
                      <a:gd name="connsiteY4" fmla="*/ 295758 h 304824"/>
                      <a:gd name="connsiteX5" fmla="*/ 179552 w 272379"/>
                      <a:gd name="connsiteY5" fmla="*/ 54118 h 304824"/>
                      <a:gd name="connsiteX6" fmla="*/ 119724 w 272379"/>
                      <a:gd name="connsiteY6" fmla="*/ 593 h 304824"/>
                      <a:gd name="connsiteX7" fmla="*/ 18080 w 272379"/>
                      <a:gd name="connsiteY7" fmla="*/ 7025 h 304824"/>
                      <a:gd name="connsiteX0" fmla="*/ 18080 w 272379"/>
                      <a:gd name="connsiteY0" fmla="*/ 7025 h 308691"/>
                      <a:gd name="connsiteX1" fmla="*/ 27765 w 272379"/>
                      <a:gd name="connsiteY1" fmla="*/ 62873 h 308691"/>
                      <a:gd name="connsiteX2" fmla="*/ 89654 w 272379"/>
                      <a:gd name="connsiteY2" fmla="*/ 66683 h 308691"/>
                      <a:gd name="connsiteX3" fmla="*/ 153864 w 272379"/>
                      <a:gd name="connsiteY3" fmla="*/ 218375 h 308691"/>
                      <a:gd name="connsiteX4" fmla="*/ 272139 w 272379"/>
                      <a:gd name="connsiteY4" fmla="*/ 295758 h 308691"/>
                      <a:gd name="connsiteX5" fmla="*/ 179552 w 272379"/>
                      <a:gd name="connsiteY5" fmla="*/ 54118 h 308691"/>
                      <a:gd name="connsiteX6" fmla="*/ 119724 w 272379"/>
                      <a:gd name="connsiteY6" fmla="*/ 593 h 308691"/>
                      <a:gd name="connsiteX7" fmla="*/ 18080 w 272379"/>
                      <a:gd name="connsiteY7" fmla="*/ 7025 h 308691"/>
                      <a:gd name="connsiteX0" fmla="*/ 18080 w 254003"/>
                      <a:gd name="connsiteY0" fmla="*/ 7025 h 302449"/>
                      <a:gd name="connsiteX1" fmla="*/ 27765 w 254003"/>
                      <a:gd name="connsiteY1" fmla="*/ 62873 h 302449"/>
                      <a:gd name="connsiteX2" fmla="*/ 89654 w 254003"/>
                      <a:gd name="connsiteY2" fmla="*/ 66683 h 302449"/>
                      <a:gd name="connsiteX3" fmla="*/ 153864 w 254003"/>
                      <a:gd name="connsiteY3" fmla="*/ 218375 h 302449"/>
                      <a:gd name="connsiteX4" fmla="*/ 253711 w 254003"/>
                      <a:gd name="connsiteY4" fmla="*/ 285707 h 302449"/>
                      <a:gd name="connsiteX5" fmla="*/ 179552 w 254003"/>
                      <a:gd name="connsiteY5" fmla="*/ 54118 h 302449"/>
                      <a:gd name="connsiteX6" fmla="*/ 119724 w 254003"/>
                      <a:gd name="connsiteY6" fmla="*/ 593 h 302449"/>
                      <a:gd name="connsiteX7" fmla="*/ 18080 w 254003"/>
                      <a:gd name="connsiteY7" fmla="*/ 7025 h 302449"/>
                      <a:gd name="connsiteX0" fmla="*/ 18080 w 254003"/>
                      <a:gd name="connsiteY0" fmla="*/ 7025 h 319545"/>
                      <a:gd name="connsiteX1" fmla="*/ 27765 w 254003"/>
                      <a:gd name="connsiteY1" fmla="*/ 62873 h 319545"/>
                      <a:gd name="connsiteX2" fmla="*/ 89654 w 254003"/>
                      <a:gd name="connsiteY2" fmla="*/ 66683 h 319545"/>
                      <a:gd name="connsiteX3" fmla="*/ 153864 w 254003"/>
                      <a:gd name="connsiteY3" fmla="*/ 218375 h 319545"/>
                      <a:gd name="connsiteX4" fmla="*/ 253711 w 254003"/>
                      <a:gd name="connsiteY4" fmla="*/ 285707 h 319545"/>
                      <a:gd name="connsiteX5" fmla="*/ 179552 w 254003"/>
                      <a:gd name="connsiteY5" fmla="*/ 54118 h 319545"/>
                      <a:gd name="connsiteX6" fmla="*/ 119724 w 254003"/>
                      <a:gd name="connsiteY6" fmla="*/ 593 h 319545"/>
                      <a:gd name="connsiteX7" fmla="*/ 18080 w 254003"/>
                      <a:gd name="connsiteY7" fmla="*/ 7025 h 319545"/>
                      <a:gd name="connsiteX0" fmla="*/ 18080 w 269036"/>
                      <a:gd name="connsiteY0" fmla="*/ 7025 h 302756"/>
                      <a:gd name="connsiteX1" fmla="*/ 27765 w 269036"/>
                      <a:gd name="connsiteY1" fmla="*/ 62873 h 302756"/>
                      <a:gd name="connsiteX2" fmla="*/ 89654 w 269036"/>
                      <a:gd name="connsiteY2" fmla="*/ 66683 h 302756"/>
                      <a:gd name="connsiteX3" fmla="*/ 153864 w 269036"/>
                      <a:gd name="connsiteY3" fmla="*/ 218375 h 302756"/>
                      <a:gd name="connsiteX4" fmla="*/ 268788 w 269036"/>
                      <a:gd name="connsiteY4" fmla="*/ 257229 h 302756"/>
                      <a:gd name="connsiteX5" fmla="*/ 179552 w 269036"/>
                      <a:gd name="connsiteY5" fmla="*/ 54118 h 302756"/>
                      <a:gd name="connsiteX6" fmla="*/ 119724 w 269036"/>
                      <a:gd name="connsiteY6" fmla="*/ 593 h 302756"/>
                      <a:gd name="connsiteX7" fmla="*/ 18080 w 269036"/>
                      <a:gd name="connsiteY7" fmla="*/ 7025 h 302756"/>
                      <a:gd name="connsiteX0" fmla="*/ 18080 w 275251"/>
                      <a:gd name="connsiteY0" fmla="*/ 7025 h 302756"/>
                      <a:gd name="connsiteX1" fmla="*/ 27765 w 275251"/>
                      <a:gd name="connsiteY1" fmla="*/ 62873 h 302756"/>
                      <a:gd name="connsiteX2" fmla="*/ 89654 w 275251"/>
                      <a:gd name="connsiteY2" fmla="*/ 66683 h 302756"/>
                      <a:gd name="connsiteX3" fmla="*/ 153864 w 275251"/>
                      <a:gd name="connsiteY3" fmla="*/ 218375 h 302756"/>
                      <a:gd name="connsiteX4" fmla="*/ 268788 w 275251"/>
                      <a:gd name="connsiteY4" fmla="*/ 257229 h 302756"/>
                      <a:gd name="connsiteX5" fmla="*/ 179552 w 275251"/>
                      <a:gd name="connsiteY5" fmla="*/ 54118 h 302756"/>
                      <a:gd name="connsiteX6" fmla="*/ 119724 w 275251"/>
                      <a:gd name="connsiteY6" fmla="*/ 593 h 302756"/>
                      <a:gd name="connsiteX7" fmla="*/ 18080 w 275251"/>
                      <a:gd name="connsiteY7" fmla="*/ 7025 h 302756"/>
                      <a:gd name="connsiteX0" fmla="*/ 18080 w 275251"/>
                      <a:gd name="connsiteY0" fmla="*/ 7025 h 302756"/>
                      <a:gd name="connsiteX1" fmla="*/ 27765 w 275251"/>
                      <a:gd name="connsiteY1" fmla="*/ 62873 h 302756"/>
                      <a:gd name="connsiteX2" fmla="*/ 89654 w 275251"/>
                      <a:gd name="connsiteY2" fmla="*/ 66683 h 302756"/>
                      <a:gd name="connsiteX3" fmla="*/ 153864 w 275251"/>
                      <a:gd name="connsiteY3" fmla="*/ 218375 h 302756"/>
                      <a:gd name="connsiteX4" fmla="*/ 268788 w 275251"/>
                      <a:gd name="connsiteY4" fmla="*/ 257229 h 302756"/>
                      <a:gd name="connsiteX5" fmla="*/ 179552 w 275251"/>
                      <a:gd name="connsiteY5" fmla="*/ 54118 h 302756"/>
                      <a:gd name="connsiteX6" fmla="*/ 119724 w 275251"/>
                      <a:gd name="connsiteY6" fmla="*/ 593 h 302756"/>
                      <a:gd name="connsiteX7" fmla="*/ 18080 w 275251"/>
                      <a:gd name="connsiteY7" fmla="*/ 7025 h 302756"/>
                      <a:gd name="connsiteX0" fmla="*/ 18080 w 275251"/>
                      <a:gd name="connsiteY0" fmla="*/ 7025 h 294779"/>
                      <a:gd name="connsiteX1" fmla="*/ 27765 w 275251"/>
                      <a:gd name="connsiteY1" fmla="*/ 62873 h 294779"/>
                      <a:gd name="connsiteX2" fmla="*/ 89654 w 275251"/>
                      <a:gd name="connsiteY2" fmla="*/ 66683 h 294779"/>
                      <a:gd name="connsiteX3" fmla="*/ 137112 w 275251"/>
                      <a:gd name="connsiteY3" fmla="*/ 199948 h 294779"/>
                      <a:gd name="connsiteX4" fmla="*/ 268788 w 275251"/>
                      <a:gd name="connsiteY4" fmla="*/ 257229 h 294779"/>
                      <a:gd name="connsiteX5" fmla="*/ 179552 w 275251"/>
                      <a:gd name="connsiteY5" fmla="*/ 54118 h 294779"/>
                      <a:gd name="connsiteX6" fmla="*/ 119724 w 275251"/>
                      <a:gd name="connsiteY6" fmla="*/ 593 h 294779"/>
                      <a:gd name="connsiteX7" fmla="*/ 18080 w 275251"/>
                      <a:gd name="connsiteY7" fmla="*/ 7025 h 294779"/>
                      <a:gd name="connsiteX0" fmla="*/ 18080 w 275251"/>
                      <a:gd name="connsiteY0" fmla="*/ 7025 h 294779"/>
                      <a:gd name="connsiteX1" fmla="*/ 27765 w 275251"/>
                      <a:gd name="connsiteY1" fmla="*/ 62873 h 294779"/>
                      <a:gd name="connsiteX2" fmla="*/ 89654 w 275251"/>
                      <a:gd name="connsiteY2" fmla="*/ 66683 h 294779"/>
                      <a:gd name="connsiteX3" fmla="*/ 137112 w 275251"/>
                      <a:gd name="connsiteY3" fmla="*/ 199948 h 294779"/>
                      <a:gd name="connsiteX4" fmla="*/ 268788 w 275251"/>
                      <a:gd name="connsiteY4" fmla="*/ 257229 h 294779"/>
                      <a:gd name="connsiteX5" fmla="*/ 179552 w 275251"/>
                      <a:gd name="connsiteY5" fmla="*/ 54118 h 294779"/>
                      <a:gd name="connsiteX6" fmla="*/ 119724 w 275251"/>
                      <a:gd name="connsiteY6" fmla="*/ 593 h 294779"/>
                      <a:gd name="connsiteX7" fmla="*/ 18080 w 275251"/>
                      <a:gd name="connsiteY7" fmla="*/ 7025 h 294779"/>
                      <a:gd name="connsiteX0" fmla="*/ 18080 w 275251"/>
                      <a:gd name="connsiteY0" fmla="*/ 7025 h 294779"/>
                      <a:gd name="connsiteX1" fmla="*/ 27765 w 275251"/>
                      <a:gd name="connsiteY1" fmla="*/ 62873 h 294779"/>
                      <a:gd name="connsiteX2" fmla="*/ 89654 w 275251"/>
                      <a:gd name="connsiteY2" fmla="*/ 66683 h 294779"/>
                      <a:gd name="connsiteX3" fmla="*/ 122035 w 275251"/>
                      <a:gd name="connsiteY3" fmla="*/ 199948 h 294779"/>
                      <a:gd name="connsiteX4" fmla="*/ 268788 w 275251"/>
                      <a:gd name="connsiteY4" fmla="*/ 257229 h 294779"/>
                      <a:gd name="connsiteX5" fmla="*/ 179552 w 275251"/>
                      <a:gd name="connsiteY5" fmla="*/ 54118 h 294779"/>
                      <a:gd name="connsiteX6" fmla="*/ 119724 w 275251"/>
                      <a:gd name="connsiteY6" fmla="*/ 593 h 294779"/>
                      <a:gd name="connsiteX7" fmla="*/ 18080 w 275251"/>
                      <a:gd name="connsiteY7" fmla="*/ 7025 h 294779"/>
                      <a:gd name="connsiteX0" fmla="*/ 18080 w 275251"/>
                      <a:gd name="connsiteY0" fmla="*/ 7025 h 294779"/>
                      <a:gd name="connsiteX1" fmla="*/ 27765 w 275251"/>
                      <a:gd name="connsiteY1" fmla="*/ 62873 h 294779"/>
                      <a:gd name="connsiteX2" fmla="*/ 89654 w 275251"/>
                      <a:gd name="connsiteY2" fmla="*/ 66683 h 294779"/>
                      <a:gd name="connsiteX3" fmla="*/ 122035 w 275251"/>
                      <a:gd name="connsiteY3" fmla="*/ 199948 h 294779"/>
                      <a:gd name="connsiteX4" fmla="*/ 268788 w 275251"/>
                      <a:gd name="connsiteY4" fmla="*/ 257229 h 294779"/>
                      <a:gd name="connsiteX5" fmla="*/ 179552 w 275251"/>
                      <a:gd name="connsiteY5" fmla="*/ 54118 h 294779"/>
                      <a:gd name="connsiteX6" fmla="*/ 119724 w 275251"/>
                      <a:gd name="connsiteY6" fmla="*/ 593 h 294779"/>
                      <a:gd name="connsiteX7" fmla="*/ 18080 w 275251"/>
                      <a:gd name="connsiteY7" fmla="*/ 7025 h 294779"/>
                      <a:gd name="connsiteX0" fmla="*/ 18080 w 249858"/>
                      <a:gd name="connsiteY0" fmla="*/ 7025 h 313845"/>
                      <a:gd name="connsiteX1" fmla="*/ 27765 w 249858"/>
                      <a:gd name="connsiteY1" fmla="*/ 62873 h 313845"/>
                      <a:gd name="connsiteX2" fmla="*/ 89654 w 249858"/>
                      <a:gd name="connsiteY2" fmla="*/ 66683 h 313845"/>
                      <a:gd name="connsiteX3" fmla="*/ 122035 w 249858"/>
                      <a:gd name="connsiteY3" fmla="*/ 199948 h 313845"/>
                      <a:gd name="connsiteX4" fmla="*/ 241985 w 249858"/>
                      <a:gd name="connsiteY4" fmla="*/ 285708 h 313845"/>
                      <a:gd name="connsiteX5" fmla="*/ 179552 w 249858"/>
                      <a:gd name="connsiteY5" fmla="*/ 54118 h 313845"/>
                      <a:gd name="connsiteX6" fmla="*/ 119724 w 249858"/>
                      <a:gd name="connsiteY6" fmla="*/ 593 h 313845"/>
                      <a:gd name="connsiteX7" fmla="*/ 18080 w 249858"/>
                      <a:gd name="connsiteY7" fmla="*/ 7025 h 313845"/>
                      <a:gd name="connsiteX0" fmla="*/ 18080 w 260850"/>
                      <a:gd name="connsiteY0" fmla="*/ 7025 h 313845"/>
                      <a:gd name="connsiteX1" fmla="*/ 27765 w 260850"/>
                      <a:gd name="connsiteY1" fmla="*/ 62873 h 313845"/>
                      <a:gd name="connsiteX2" fmla="*/ 89654 w 260850"/>
                      <a:gd name="connsiteY2" fmla="*/ 66683 h 313845"/>
                      <a:gd name="connsiteX3" fmla="*/ 122035 w 260850"/>
                      <a:gd name="connsiteY3" fmla="*/ 199948 h 313845"/>
                      <a:gd name="connsiteX4" fmla="*/ 241985 w 260850"/>
                      <a:gd name="connsiteY4" fmla="*/ 285708 h 313845"/>
                      <a:gd name="connsiteX5" fmla="*/ 179552 w 260850"/>
                      <a:gd name="connsiteY5" fmla="*/ 54118 h 313845"/>
                      <a:gd name="connsiteX6" fmla="*/ 119724 w 260850"/>
                      <a:gd name="connsiteY6" fmla="*/ 593 h 313845"/>
                      <a:gd name="connsiteX7" fmla="*/ 18080 w 260850"/>
                      <a:gd name="connsiteY7" fmla="*/ 7025 h 313845"/>
                      <a:gd name="connsiteX0" fmla="*/ 18080 w 263060"/>
                      <a:gd name="connsiteY0" fmla="*/ 7025 h 313845"/>
                      <a:gd name="connsiteX1" fmla="*/ 27765 w 263060"/>
                      <a:gd name="connsiteY1" fmla="*/ 62873 h 313845"/>
                      <a:gd name="connsiteX2" fmla="*/ 89654 w 263060"/>
                      <a:gd name="connsiteY2" fmla="*/ 66683 h 313845"/>
                      <a:gd name="connsiteX3" fmla="*/ 122035 w 263060"/>
                      <a:gd name="connsiteY3" fmla="*/ 199948 h 313845"/>
                      <a:gd name="connsiteX4" fmla="*/ 241985 w 263060"/>
                      <a:gd name="connsiteY4" fmla="*/ 285708 h 313845"/>
                      <a:gd name="connsiteX5" fmla="*/ 179552 w 263060"/>
                      <a:gd name="connsiteY5" fmla="*/ 54118 h 313845"/>
                      <a:gd name="connsiteX6" fmla="*/ 119724 w 263060"/>
                      <a:gd name="connsiteY6" fmla="*/ 593 h 313845"/>
                      <a:gd name="connsiteX7" fmla="*/ 18080 w 263060"/>
                      <a:gd name="connsiteY7" fmla="*/ 7025 h 313845"/>
                      <a:gd name="connsiteX0" fmla="*/ 18080 w 247194"/>
                      <a:gd name="connsiteY0" fmla="*/ 7025 h 313845"/>
                      <a:gd name="connsiteX1" fmla="*/ 27765 w 247194"/>
                      <a:gd name="connsiteY1" fmla="*/ 62873 h 313845"/>
                      <a:gd name="connsiteX2" fmla="*/ 89654 w 247194"/>
                      <a:gd name="connsiteY2" fmla="*/ 66683 h 313845"/>
                      <a:gd name="connsiteX3" fmla="*/ 122035 w 247194"/>
                      <a:gd name="connsiteY3" fmla="*/ 199948 h 313845"/>
                      <a:gd name="connsiteX4" fmla="*/ 241985 w 247194"/>
                      <a:gd name="connsiteY4" fmla="*/ 285708 h 313845"/>
                      <a:gd name="connsiteX5" fmla="*/ 179552 w 247194"/>
                      <a:gd name="connsiteY5" fmla="*/ 54118 h 313845"/>
                      <a:gd name="connsiteX6" fmla="*/ 119724 w 247194"/>
                      <a:gd name="connsiteY6" fmla="*/ 593 h 313845"/>
                      <a:gd name="connsiteX7" fmla="*/ 18080 w 247194"/>
                      <a:gd name="connsiteY7" fmla="*/ 7025 h 313845"/>
                      <a:gd name="connsiteX0" fmla="*/ 18080 w 247194"/>
                      <a:gd name="connsiteY0" fmla="*/ 7025 h 310869"/>
                      <a:gd name="connsiteX1" fmla="*/ 27765 w 247194"/>
                      <a:gd name="connsiteY1" fmla="*/ 62873 h 310869"/>
                      <a:gd name="connsiteX2" fmla="*/ 89654 w 247194"/>
                      <a:gd name="connsiteY2" fmla="*/ 66683 h 310869"/>
                      <a:gd name="connsiteX3" fmla="*/ 122035 w 247194"/>
                      <a:gd name="connsiteY3" fmla="*/ 199948 h 310869"/>
                      <a:gd name="connsiteX4" fmla="*/ 241985 w 247194"/>
                      <a:gd name="connsiteY4" fmla="*/ 285708 h 310869"/>
                      <a:gd name="connsiteX5" fmla="*/ 179552 w 247194"/>
                      <a:gd name="connsiteY5" fmla="*/ 54118 h 310869"/>
                      <a:gd name="connsiteX6" fmla="*/ 119724 w 247194"/>
                      <a:gd name="connsiteY6" fmla="*/ 593 h 310869"/>
                      <a:gd name="connsiteX7" fmla="*/ 18080 w 247194"/>
                      <a:gd name="connsiteY7" fmla="*/ 7025 h 310869"/>
                      <a:gd name="connsiteX0" fmla="*/ 18080 w 231703"/>
                      <a:gd name="connsiteY0" fmla="*/ 7025 h 298222"/>
                      <a:gd name="connsiteX1" fmla="*/ 27765 w 231703"/>
                      <a:gd name="connsiteY1" fmla="*/ 62873 h 298222"/>
                      <a:gd name="connsiteX2" fmla="*/ 89654 w 231703"/>
                      <a:gd name="connsiteY2" fmla="*/ 66683 h 298222"/>
                      <a:gd name="connsiteX3" fmla="*/ 122035 w 231703"/>
                      <a:gd name="connsiteY3" fmla="*/ 199948 h 298222"/>
                      <a:gd name="connsiteX4" fmla="*/ 225233 w 231703"/>
                      <a:gd name="connsiteY4" fmla="*/ 267281 h 298222"/>
                      <a:gd name="connsiteX5" fmla="*/ 179552 w 231703"/>
                      <a:gd name="connsiteY5" fmla="*/ 54118 h 298222"/>
                      <a:gd name="connsiteX6" fmla="*/ 119724 w 231703"/>
                      <a:gd name="connsiteY6" fmla="*/ 593 h 298222"/>
                      <a:gd name="connsiteX7" fmla="*/ 18080 w 231703"/>
                      <a:gd name="connsiteY7" fmla="*/ 7025 h 298222"/>
                      <a:gd name="connsiteX0" fmla="*/ 18080 w 248790"/>
                      <a:gd name="connsiteY0" fmla="*/ 7025 h 298222"/>
                      <a:gd name="connsiteX1" fmla="*/ 27765 w 248790"/>
                      <a:gd name="connsiteY1" fmla="*/ 62873 h 298222"/>
                      <a:gd name="connsiteX2" fmla="*/ 89654 w 248790"/>
                      <a:gd name="connsiteY2" fmla="*/ 66683 h 298222"/>
                      <a:gd name="connsiteX3" fmla="*/ 122035 w 248790"/>
                      <a:gd name="connsiteY3" fmla="*/ 199948 h 298222"/>
                      <a:gd name="connsiteX4" fmla="*/ 225233 w 248790"/>
                      <a:gd name="connsiteY4" fmla="*/ 267281 h 298222"/>
                      <a:gd name="connsiteX5" fmla="*/ 179552 w 248790"/>
                      <a:gd name="connsiteY5" fmla="*/ 54118 h 298222"/>
                      <a:gd name="connsiteX6" fmla="*/ 119724 w 248790"/>
                      <a:gd name="connsiteY6" fmla="*/ 593 h 298222"/>
                      <a:gd name="connsiteX7" fmla="*/ 18080 w 248790"/>
                      <a:gd name="connsiteY7" fmla="*/ 7025 h 298222"/>
                      <a:gd name="connsiteX0" fmla="*/ 18080 w 253014"/>
                      <a:gd name="connsiteY0" fmla="*/ 7025 h 320938"/>
                      <a:gd name="connsiteX1" fmla="*/ 27765 w 253014"/>
                      <a:gd name="connsiteY1" fmla="*/ 62873 h 320938"/>
                      <a:gd name="connsiteX2" fmla="*/ 89654 w 253014"/>
                      <a:gd name="connsiteY2" fmla="*/ 66683 h 320938"/>
                      <a:gd name="connsiteX3" fmla="*/ 122035 w 253014"/>
                      <a:gd name="connsiteY3" fmla="*/ 199948 h 320938"/>
                      <a:gd name="connsiteX4" fmla="*/ 230259 w 253014"/>
                      <a:gd name="connsiteY4" fmla="*/ 299110 h 320938"/>
                      <a:gd name="connsiteX5" fmla="*/ 179552 w 253014"/>
                      <a:gd name="connsiteY5" fmla="*/ 54118 h 320938"/>
                      <a:gd name="connsiteX6" fmla="*/ 119724 w 253014"/>
                      <a:gd name="connsiteY6" fmla="*/ 593 h 320938"/>
                      <a:gd name="connsiteX7" fmla="*/ 18080 w 253014"/>
                      <a:gd name="connsiteY7" fmla="*/ 7025 h 320938"/>
                      <a:gd name="connsiteX0" fmla="*/ 18080 w 253014"/>
                      <a:gd name="connsiteY0" fmla="*/ 7025 h 317976"/>
                      <a:gd name="connsiteX1" fmla="*/ 27765 w 253014"/>
                      <a:gd name="connsiteY1" fmla="*/ 62873 h 317976"/>
                      <a:gd name="connsiteX2" fmla="*/ 89654 w 253014"/>
                      <a:gd name="connsiteY2" fmla="*/ 66683 h 317976"/>
                      <a:gd name="connsiteX3" fmla="*/ 122035 w 253014"/>
                      <a:gd name="connsiteY3" fmla="*/ 199948 h 317976"/>
                      <a:gd name="connsiteX4" fmla="*/ 230259 w 253014"/>
                      <a:gd name="connsiteY4" fmla="*/ 299110 h 317976"/>
                      <a:gd name="connsiteX5" fmla="*/ 179552 w 253014"/>
                      <a:gd name="connsiteY5" fmla="*/ 54118 h 317976"/>
                      <a:gd name="connsiteX6" fmla="*/ 119724 w 253014"/>
                      <a:gd name="connsiteY6" fmla="*/ 593 h 317976"/>
                      <a:gd name="connsiteX7" fmla="*/ 18080 w 253014"/>
                      <a:gd name="connsiteY7" fmla="*/ 7025 h 317976"/>
                      <a:gd name="connsiteX0" fmla="*/ 18080 w 253014"/>
                      <a:gd name="connsiteY0" fmla="*/ 7025 h 317976"/>
                      <a:gd name="connsiteX1" fmla="*/ 27765 w 253014"/>
                      <a:gd name="connsiteY1" fmla="*/ 62873 h 317976"/>
                      <a:gd name="connsiteX2" fmla="*/ 71226 w 253014"/>
                      <a:gd name="connsiteY2" fmla="*/ 65008 h 317976"/>
                      <a:gd name="connsiteX3" fmla="*/ 122035 w 253014"/>
                      <a:gd name="connsiteY3" fmla="*/ 199948 h 317976"/>
                      <a:gd name="connsiteX4" fmla="*/ 230259 w 253014"/>
                      <a:gd name="connsiteY4" fmla="*/ 299110 h 317976"/>
                      <a:gd name="connsiteX5" fmla="*/ 179552 w 253014"/>
                      <a:gd name="connsiteY5" fmla="*/ 54118 h 317976"/>
                      <a:gd name="connsiteX6" fmla="*/ 119724 w 253014"/>
                      <a:gd name="connsiteY6" fmla="*/ 593 h 317976"/>
                      <a:gd name="connsiteX7" fmla="*/ 18080 w 253014"/>
                      <a:gd name="connsiteY7" fmla="*/ 7025 h 317976"/>
                      <a:gd name="connsiteX0" fmla="*/ 18080 w 253014"/>
                      <a:gd name="connsiteY0" fmla="*/ 7025 h 317976"/>
                      <a:gd name="connsiteX1" fmla="*/ 27765 w 253014"/>
                      <a:gd name="connsiteY1" fmla="*/ 62873 h 317976"/>
                      <a:gd name="connsiteX2" fmla="*/ 71226 w 253014"/>
                      <a:gd name="connsiteY2" fmla="*/ 65008 h 317976"/>
                      <a:gd name="connsiteX3" fmla="*/ 122035 w 253014"/>
                      <a:gd name="connsiteY3" fmla="*/ 199948 h 317976"/>
                      <a:gd name="connsiteX4" fmla="*/ 230259 w 253014"/>
                      <a:gd name="connsiteY4" fmla="*/ 299110 h 317976"/>
                      <a:gd name="connsiteX5" fmla="*/ 179552 w 253014"/>
                      <a:gd name="connsiteY5" fmla="*/ 54118 h 317976"/>
                      <a:gd name="connsiteX6" fmla="*/ 119724 w 253014"/>
                      <a:gd name="connsiteY6" fmla="*/ 593 h 317976"/>
                      <a:gd name="connsiteX7" fmla="*/ 18080 w 253014"/>
                      <a:gd name="connsiteY7" fmla="*/ 7025 h 317976"/>
                      <a:gd name="connsiteX0" fmla="*/ 18080 w 253014"/>
                      <a:gd name="connsiteY0" fmla="*/ 7025 h 314209"/>
                      <a:gd name="connsiteX1" fmla="*/ 27765 w 253014"/>
                      <a:gd name="connsiteY1" fmla="*/ 62873 h 314209"/>
                      <a:gd name="connsiteX2" fmla="*/ 71226 w 253014"/>
                      <a:gd name="connsiteY2" fmla="*/ 65008 h 314209"/>
                      <a:gd name="connsiteX3" fmla="*/ 105283 w 253014"/>
                      <a:gd name="connsiteY3" fmla="*/ 179846 h 314209"/>
                      <a:gd name="connsiteX4" fmla="*/ 230259 w 253014"/>
                      <a:gd name="connsiteY4" fmla="*/ 299110 h 314209"/>
                      <a:gd name="connsiteX5" fmla="*/ 179552 w 253014"/>
                      <a:gd name="connsiteY5" fmla="*/ 54118 h 314209"/>
                      <a:gd name="connsiteX6" fmla="*/ 119724 w 253014"/>
                      <a:gd name="connsiteY6" fmla="*/ 593 h 314209"/>
                      <a:gd name="connsiteX7" fmla="*/ 18080 w 253014"/>
                      <a:gd name="connsiteY7" fmla="*/ 7025 h 314209"/>
                      <a:gd name="connsiteX0" fmla="*/ 18080 w 231218"/>
                      <a:gd name="connsiteY0" fmla="*/ 7025 h 322806"/>
                      <a:gd name="connsiteX1" fmla="*/ 27765 w 231218"/>
                      <a:gd name="connsiteY1" fmla="*/ 62873 h 322806"/>
                      <a:gd name="connsiteX2" fmla="*/ 71226 w 231218"/>
                      <a:gd name="connsiteY2" fmla="*/ 65008 h 322806"/>
                      <a:gd name="connsiteX3" fmla="*/ 105283 w 231218"/>
                      <a:gd name="connsiteY3" fmla="*/ 179846 h 322806"/>
                      <a:gd name="connsiteX4" fmla="*/ 203456 w 231218"/>
                      <a:gd name="connsiteY4" fmla="*/ 309161 h 322806"/>
                      <a:gd name="connsiteX5" fmla="*/ 179552 w 231218"/>
                      <a:gd name="connsiteY5" fmla="*/ 54118 h 322806"/>
                      <a:gd name="connsiteX6" fmla="*/ 119724 w 231218"/>
                      <a:gd name="connsiteY6" fmla="*/ 593 h 322806"/>
                      <a:gd name="connsiteX7" fmla="*/ 18080 w 231218"/>
                      <a:gd name="connsiteY7" fmla="*/ 7025 h 322806"/>
                      <a:gd name="connsiteX0" fmla="*/ 18080 w 231218"/>
                      <a:gd name="connsiteY0" fmla="*/ 7025 h 322586"/>
                      <a:gd name="connsiteX1" fmla="*/ 27765 w 231218"/>
                      <a:gd name="connsiteY1" fmla="*/ 62873 h 322586"/>
                      <a:gd name="connsiteX2" fmla="*/ 71226 w 231218"/>
                      <a:gd name="connsiteY2" fmla="*/ 65008 h 322586"/>
                      <a:gd name="connsiteX3" fmla="*/ 93557 w 231218"/>
                      <a:gd name="connsiteY3" fmla="*/ 178171 h 322586"/>
                      <a:gd name="connsiteX4" fmla="*/ 203456 w 231218"/>
                      <a:gd name="connsiteY4" fmla="*/ 309161 h 322586"/>
                      <a:gd name="connsiteX5" fmla="*/ 179552 w 231218"/>
                      <a:gd name="connsiteY5" fmla="*/ 54118 h 322586"/>
                      <a:gd name="connsiteX6" fmla="*/ 119724 w 231218"/>
                      <a:gd name="connsiteY6" fmla="*/ 593 h 322586"/>
                      <a:gd name="connsiteX7" fmla="*/ 18080 w 231218"/>
                      <a:gd name="connsiteY7" fmla="*/ 7025 h 322586"/>
                      <a:gd name="connsiteX0" fmla="*/ 18080 w 207770"/>
                      <a:gd name="connsiteY0" fmla="*/ 7025 h 318239"/>
                      <a:gd name="connsiteX1" fmla="*/ 27765 w 207770"/>
                      <a:gd name="connsiteY1" fmla="*/ 62873 h 318239"/>
                      <a:gd name="connsiteX2" fmla="*/ 71226 w 207770"/>
                      <a:gd name="connsiteY2" fmla="*/ 65008 h 318239"/>
                      <a:gd name="connsiteX3" fmla="*/ 93557 w 207770"/>
                      <a:gd name="connsiteY3" fmla="*/ 178171 h 318239"/>
                      <a:gd name="connsiteX4" fmla="*/ 169951 w 207770"/>
                      <a:gd name="connsiteY4" fmla="*/ 304136 h 318239"/>
                      <a:gd name="connsiteX5" fmla="*/ 179552 w 207770"/>
                      <a:gd name="connsiteY5" fmla="*/ 54118 h 318239"/>
                      <a:gd name="connsiteX6" fmla="*/ 119724 w 207770"/>
                      <a:gd name="connsiteY6" fmla="*/ 593 h 318239"/>
                      <a:gd name="connsiteX7" fmla="*/ 18080 w 207770"/>
                      <a:gd name="connsiteY7" fmla="*/ 7025 h 318239"/>
                      <a:gd name="connsiteX0" fmla="*/ 18080 w 217767"/>
                      <a:gd name="connsiteY0" fmla="*/ 7025 h 318239"/>
                      <a:gd name="connsiteX1" fmla="*/ 27765 w 217767"/>
                      <a:gd name="connsiteY1" fmla="*/ 62873 h 318239"/>
                      <a:gd name="connsiteX2" fmla="*/ 71226 w 217767"/>
                      <a:gd name="connsiteY2" fmla="*/ 65008 h 318239"/>
                      <a:gd name="connsiteX3" fmla="*/ 93557 w 217767"/>
                      <a:gd name="connsiteY3" fmla="*/ 178171 h 318239"/>
                      <a:gd name="connsiteX4" fmla="*/ 169951 w 217767"/>
                      <a:gd name="connsiteY4" fmla="*/ 304136 h 318239"/>
                      <a:gd name="connsiteX5" fmla="*/ 179552 w 217767"/>
                      <a:gd name="connsiteY5" fmla="*/ 54118 h 318239"/>
                      <a:gd name="connsiteX6" fmla="*/ 119724 w 217767"/>
                      <a:gd name="connsiteY6" fmla="*/ 593 h 318239"/>
                      <a:gd name="connsiteX7" fmla="*/ 18080 w 217767"/>
                      <a:gd name="connsiteY7" fmla="*/ 7025 h 318239"/>
                      <a:gd name="connsiteX0" fmla="*/ 18080 w 217767"/>
                      <a:gd name="connsiteY0" fmla="*/ 7025 h 346565"/>
                      <a:gd name="connsiteX1" fmla="*/ 27765 w 217767"/>
                      <a:gd name="connsiteY1" fmla="*/ 62873 h 346565"/>
                      <a:gd name="connsiteX2" fmla="*/ 71226 w 217767"/>
                      <a:gd name="connsiteY2" fmla="*/ 65008 h 346565"/>
                      <a:gd name="connsiteX3" fmla="*/ 93557 w 217767"/>
                      <a:gd name="connsiteY3" fmla="*/ 178171 h 346565"/>
                      <a:gd name="connsiteX4" fmla="*/ 169951 w 217767"/>
                      <a:gd name="connsiteY4" fmla="*/ 335966 h 346565"/>
                      <a:gd name="connsiteX5" fmla="*/ 179552 w 217767"/>
                      <a:gd name="connsiteY5" fmla="*/ 54118 h 346565"/>
                      <a:gd name="connsiteX6" fmla="*/ 119724 w 217767"/>
                      <a:gd name="connsiteY6" fmla="*/ 593 h 346565"/>
                      <a:gd name="connsiteX7" fmla="*/ 18080 w 217767"/>
                      <a:gd name="connsiteY7" fmla="*/ 7025 h 346565"/>
                      <a:gd name="connsiteX0" fmla="*/ 18080 w 217767"/>
                      <a:gd name="connsiteY0" fmla="*/ 7025 h 336344"/>
                      <a:gd name="connsiteX1" fmla="*/ 27765 w 217767"/>
                      <a:gd name="connsiteY1" fmla="*/ 62873 h 336344"/>
                      <a:gd name="connsiteX2" fmla="*/ 71226 w 217767"/>
                      <a:gd name="connsiteY2" fmla="*/ 65008 h 336344"/>
                      <a:gd name="connsiteX3" fmla="*/ 93557 w 217767"/>
                      <a:gd name="connsiteY3" fmla="*/ 178171 h 336344"/>
                      <a:gd name="connsiteX4" fmla="*/ 169951 w 217767"/>
                      <a:gd name="connsiteY4" fmla="*/ 335966 h 336344"/>
                      <a:gd name="connsiteX5" fmla="*/ 179552 w 217767"/>
                      <a:gd name="connsiteY5" fmla="*/ 54118 h 336344"/>
                      <a:gd name="connsiteX6" fmla="*/ 119724 w 217767"/>
                      <a:gd name="connsiteY6" fmla="*/ 593 h 336344"/>
                      <a:gd name="connsiteX7" fmla="*/ 18080 w 217767"/>
                      <a:gd name="connsiteY7" fmla="*/ 7025 h 336344"/>
                      <a:gd name="connsiteX0" fmla="*/ 18080 w 209579"/>
                      <a:gd name="connsiteY0" fmla="*/ 7025 h 321423"/>
                      <a:gd name="connsiteX1" fmla="*/ 27765 w 209579"/>
                      <a:gd name="connsiteY1" fmla="*/ 62873 h 321423"/>
                      <a:gd name="connsiteX2" fmla="*/ 71226 w 209579"/>
                      <a:gd name="connsiteY2" fmla="*/ 65008 h 321423"/>
                      <a:gd name="connsiteX3" fmla="*/ 93557 w 209579"/>
                      <a:gd name="connsiteY3" fmla="*/ 178171 h 321423"/>
                      <a:gd name="connsiteX4" fmla="*/ 156550 w 209579"/>
                      <a:gd name="connsiteY4" fmla="*/ 320889 h 321423"/>
                      <a:gd name="connsiteX5" fmla="*/ 179552 w 209579"/>
                      <a:gd name="connsiteY5" fmla="*/ 54118 h 321423"/>
                      <a:gd name="connsiteX6" fmla="*/ 119724 w 209579"/>
                      <a:gd name="connsiteY6" fmla="*/ 593 h 321423"/>
                      <a:gd name="connsiteX7" fmla="*/ 18080 w 209579"/>
                      <a:gd name="connsiteY7" fmla="*/ 7025 h 321423"/>
                      <a:gd name="connsiteX0" fmla="*/ 18080 w 204863"/>
                      <a:gd name="connsiteY0" fmla="*/ 7025 h 321423"/>
                      <a:gd name="connsiteX1" fmla="*/ 27765 w 204863"/>
                      <a:gd name="connsiteY1" fmla="*/ 62873 h 321423"/>
                      <a:gd name="connsiteX2" fmla="*/ 71226 w 204863"/>
                      <a:gd name="connsiteY2" fmla="*/ 65008 h 321423"/>
                      <a:gd name="connsiteX3" fmla="*/ 93557 w 204863"/>
                      <a:gd name="connsiteY3" fmla="*/ 178171 h 321423"/>
                      <a:gd name="connsiteX4" fmla="*/ 156550 w 204863"/>
                      <a:gd name="connsiteY4" fmla="*/ 320889 h 321423"/>
                      <a:gd name="connsiteX5" fmla="*/ 179552 w 204863"/>
                      <a:gd name="connsiteY5" fmla="*/ 54118 h 321423"/>
                      <a:gd name="connsiteX6" fmla="*/ 119724 w 204863"/>
                      <a:gd name="connsiteY6" fmla="*/ 593 h 321423"/>
                      <a:gd name="connsiteX7" fmla="*/ 18080 w 204863"/>
                      <a:gd name="connsiteY7" fmla="*/ 7025 h 321423"/>
                      <a:gd name="connsiteX0" fmla="*/ 18080 w 214961"/>
                      <a:gd name="connsiteY0" fmla="*/ 7025 h 321423"/>
                      <a:gd name="connsiteX1" fmla="*/ 27765 w 214961"/>
                      <a:gd name="connsiteY1" fmla="*/ 62873 h 321423"/>
                      <a:gd name="connsiteX2" fmla="*/ 71226 w 214961"/>
                      <a:gd name="connsiteY2" fmla="*/ 65008 h 321423"/>
                      <a:gd name="connsiteX3" fmla="*/ 93557 w 214961"/>
                      <a:gd name="connsiteY3" fmla="*/ 178171 h 321423"/>
                      <a:gd name="connsiteX4" fmla="*/ 156550 w 214961"/>
                      <a:gd name="connsiteY4" fmla="*/ 320889 h 321423"/>
                      <a:gd name="connsiteX5" fmla="*/ 179552 w 214961"/>
                      <a:gd name="connsiteY5" fmla="*/ 54118 h 321423"/>
                      <a:gd name="connsiteX6" fmla="*/ 119724 w 214961"/>
                      <a:gd name="connsiteY6" fmla="*/ 593 h 321423"/>
                      <a:gd name="connsiteX7" fmla="*/ 18080 w 214961"/>
                      <a:gd name="connsiteY7" fmla="*/ 7025 h 321423"/>
                      <a:gd name="connsiteX0" fmla="*/ 18080 w 207416"/>
                      <a:gd name="connsiteY0" fmla="*/ 7025 h 321423"/>
                      <a:gd name="connsiteX1" fmla="*/ 27765 w 207416"/>
                      <a:gd name="connsiteY1" fmla="*/ 62873 h 321423"/>
                      <a:gd name="connsiteX2" fmla="*/ 71226 w 207416"/>
                      <a:gd name="connsiteY2" fmla="*/ 65008 h 321423"/>
                      <a:gd name="connsiteX3" fmla="*/ 93557 w 207416"/>
                      <a:gd name="connsiteY3" fmla="*/ 178171 h 321423"/>
                      <a:gd name="connsiteX4" fmla="*/ 156550 w 207416"/>
                      <a:gd name="connsiteY4" fmla="*/ 320889 h 321423"/>
                      <a:gd name="connsiteX5" fmla="*/ 164475 w 207416"/>
                      <a:gd name="connsiteY5" fmla="*/ 75896 h 321423"/>
                      <a:gd name="connsiteX6" fmla="*/ 119724 w 207416"/>
                      <a:gd name="connsiteY6" fmla="*/ 593 h 321423"/>
                      <a:gd name="connsiteX7" fmla="*/ 18080 w 207416"/>
                      <a:gd name="connsiteY7" fmla="*/ 7025 h 321423"/>
                      <a:gd name="connsiteX0" fmla="*/ 18080 w 207416"/>
                      <a:gd name="connsiteY0" fmla="*/ 7025 h 321423"/>
                      <a:gd name="connsiteX1" fmla="*/ 27765 w 207416"/>
                      <a:gd name="connsiteY1" fmla="*/ 62873 h 321423"/>
                      <a:gd name="connsiteX2" fmla="*/ 71226 w 207416"/>
                      <a:gd name="connsiteY2" fmla="*/ 65008 h 321423"/>
                      <a:gd name="connsiteX3" fmla="*/ 93557 w 207416"/>
                      <a:gd name="connsiteY3" fmla="*/ 178171 h 321423"/>
                      <a:gd name="connsiteX4" fmla="*/ 156550 w 207416"/>
                      <a:gd name="connsiteY4" fmla="*/ 320889 h 321423"/>
                      <a:gd name="connsiteX5" fmla="*/ 164475 w 207416"/>
                      <a:gd name="connsiteY5" fmla="*/ 75896 h 321423"/>
                      <a:gd name="connsiteX6" fmla="*/ 119724 w 207416"/>
                      <a:gd name="connsiteY6" fmla="*/ 593 h 321423"/>
                      <a:gd name="connsiteX7" fmla="*/ 18080 w 207416"/>
                      <a:gd name="connsiteY7" fmla="*/ 7025 h 321423"/>
                      <a:gd name="connsiteX0" fmla="*/ 18080 w 207416"/>
                      <a:gd name="connsiteY0" fmla="*/ 7025 h 321423"/>
                      <a:gd name="connsiteX1" fmla="*/ 27765 w 207416"/>
                      <a:gd name="connsiteY1" fmla="*/ 62873 h 321423"/>
                      <a:gd name="connsiteX2" fmla="*/ 71226 w 207416"/>
                      <a:gd name="connsiteY2" fmla="*/ 65008 h 321423"/>
                      <a:gd name="connsiteX3" fmla="*/ 93557 w 207416"/>
                      <a:gd name="connsiteY3" fmla="*/ 178171 h 321423"/>
                      <a:gd name="connsiteX4" fmla="*/ 156550 w 207416"/>
                      <a:gd name="connsiteY4" fmla="*/ 320889 h 321423"/>
                      <a:gd name="connsiteX5" fmla="*/ 164475 w 207416"/>
                      <a:gd name="connsiteY5" fmla="*/ 75896 h 321423"/>
                      <a:gd name="connsiteX6" fmla="*/ 119724 w 207416"/>
                      <a:gd name="connsiteY6" fmla="*/ 593 h 321423"/>
                      <a:gd name="connsiteX7" fmla="*/ 18080 w 207416"/>
                      <a:gd name="connsiteY7" fmla="*/ 7025 h 321423"/>
                      <a:gd name="connsiteX0" fmla="*/ 18080 w 208081"/>
                      <a:gd name="connsiteY0" fmla="*/ 7025 h 321423"/>
                      <a:gd name="connsiteX1" fmla="*/ 27765 w 208081"/>
                      <a:gd name="connsiteY1" fmla="*/ 62873 h 321423"/>
                      <a:gd name="connsiteX2" fmla="*/ 71226 w 208081"/>
                      <a:gd name="connsiteY2" fmla="*/ 65008 h 321423"/>
                      <a:gd name="connsiteX3" fmla="*/ 93557 w 208081"/>
                      <a:gd name="connsiteY3" fmla="*/ 178171 h 321423"/>
                      <a:gd name="connsiteX4" fmla="*/ 156550 w 208081"/>
                      <a:gd name="connsiteY4" fmla="*/ 320889 h 321423"/>
                      <a:gd name="connsiteX5" fmla="*/ 164475 w 208081"/>
                      <a:gd name="connsiteY5" fmla="*/ 75896 h 321423"/>
                      <a:gd name="connsiteX6" fmla="*/ 119724 w 208081"/>
                      <a:gd name="connsiteY6" fmla="*/ 593 h 321423"/>
                      <a:gd name="connsiteX7" fmla="*/ 18080 w 208081"/>
                      <a:gd name="connsiteY7" fmla="*/ 7025 h 321423"/>
                      <a:gd name="connsiteX0" fmla="*/ 18080 w 208081"/>
                      <a:gd name="connsiteY0" fmla="*/ 7025 h 321150"/>
                      <a:gd name="connsiteX1" fmla="*/ 27765 w 208081"/>
                      <a:gd name="connsiteY1" fmla="*/ 62873 h 321150"/>
                      <a:gd name="connsiteX2" fmla="*/ 71226 w 208081"/>
                      <a:gd name="connsiteY2" fmla="*/ 65008 h 321150"/>
                      <a:gd name="connsiteX3" fmla="*/ 93557 w 208081"/>
                      <a:gd name="connsiteY3" fmla="*/ 178171 h 321150"/>
                      <a:gd name="connsiteX4" fmla="*/ 156550 w 208081"/>
                      <a:gd name="connsiteY4" fmla="*/ 320889 h 321150"/>
                      <a:gd name="connsiteX5" fmla="*/ 164475 w 208081"/>
                      <a:gd name="connsiteY5" fmla="*/ 75896 h 321150"/>
                      <a:gd name="connsiteX6" fmla="*/ 119724 w 208081"/>
                      <a:gd name="connsiteY6" fmla="*/ 593 h 321150"/>
                      <a:gd name="connsiteX7" fmla="*/ 18080 w 208081"/>
                      <a:gd name="connsiteY7" fmla="*/ 7025 h 321150"/>
                      <a:gd name="connsiteX0" fmla="*/ 18080 w 189529"/>
                      <a:gd name="connsiteY0" fmla="*/ 7025 h 321150"/>
                      <a:gd name="connsiteX1" fmla="*/ 27765 w 189529"/>
                      <a:gd name="connsiteY1" fmla="*/ 62873 h 321150"/>
                      <a:gd name="connsiteX2" fmla="*/ 71226 w 189529"/>
                      <a:gd name="connsiteY2" fmla="*/ 65008 h 321150"/>
                      <a:gd name="connsiteX3" fmla="*/ 93557 w 189529"/>
                      <a:gd name="connsiteY3" fmla="*/ 178171 h 321150"/>
                      <a:gd name="connsiteX4" fmla="*/ 156550 w 189529"/>
                      <a:gd name="connsiteY4" fmla="*/ 320889 h 321150"/>
                      <a:gd name="connsiteX5" fmla="*/ 164475 w 189529"/>
                      <a:gd name="connsiteY5" fmla="*/ 75896 h 321150"/>
                      <a:gd name="connsiteX6" fmla="*/ 119724 w 189529"/>
                      <a:gd name="connsiteY6" fmla="*/ 593 h 321150"/>
                      <a:gd name="connsiteX7" fmla="*/ 18080 w 189529"/>
                      <a:gd name="connsiteY7" fmla="*/ 7025 h 321150"/>
                      <a:gd name="connsiteX0" fmla="*/ 18080 w 190744"/>
                      <a:gd name="connsiteY0" fmla="*/ 7025 h 321150"/>
                      <a:gd name="connsiteX1" fmla="*/ 27765 w 190744"/>
                      <a:gd name="connsiteY1" fmla="*/ 62873 h 321150"/>
                      <a:gd name="connsiteX2" fmla="*/ 71226 w 190744"/>
                      <a:gd name="connsiteY2" fmla="*/ 65008 h 321150"/>
                      <a:gd name="connsiteX3" fmla="*/ 93557 w 190744"/>
                      <a:gd name="connsiteY3" fmla="*/ 178171 h 321150"/>
                      <a:gd name="connsiteX4" fmla="*/ 156550 w 190744"/>
                      <a:gd name="connsiteY4" fmla="*/ 320889 h 321150"/>
                      <a:gd name="connsiteX5" fmla="*/ 169501 w 190744"/>
                      <a:gd name="connsiteY5" fmla="*/ 94323 h 321150"/>
                      <a:gd name="connsiteX6" fmla="*/ 119724 w 190744"/>
                      <a:gd name="connsiteY6" fmla="*/ 593 h 321150"/>
                      <a:gd name="connsiteX7" fmla="*/ 18080 w 190744"/>
                      <a:gd name="connsiteY7" fmla="*/ 7025 h 321150"/>
                      <a:gd name="connsiteX0" fmla="*/ 18080 w 190744"/>
                      <a:gd name="connsiteY0" fmla="*/ 7025 h 321150"/>
                      <a:gd name="connsiteX1" fmla="*/ 27765 w 190744"/>
                      <a:gd name="connsiteY1" fmla="*/ 62873 h 321150"/>
                      <a:gd name="connsiteX2" fmla="*/ 71226 w 190744"/>
                      <a:gd name="connsiteY2" fmla="*/ 65008 h 321150"/>
                      <a:gd name="connsiteX3" fmla="*/ 93557 w 190744"/>
                      <a:gd name="connsiteY3" fmla="*/ 178171 h 321150"/>
                      <a:gd name="connsiteX4" fmla="*/ 156550 w 190744"/>
                      <a:gd name="connsiteY4" fmla="*/ 320889 h 321150"/>
                      <a:gd name="connsiteX5" fmla="*/ 169501 w 190744"/>
                      <a:gd name="connsiteY5" fmla="*/ 94323 h 321150"/>
                      <a:gd name="connsiteX6" fmla="*/ 119724 w 190744"/>
                      <a:gd name="connsiteY6" fmla="*/ 593 h 321150"/>
                      <a:gd name="connsiteX7" fmla="*/ 18080 w 190744"/>
                      <a:gd name="connsiteY7" fmla="*/ 7025 h 321150"/>
                      <a:gd name="connsiteX0" fmla="*/ 18080 w 190744"/>
                      <a:gd name="connsiteY0" fmla="*/ 5497 h 319622"/>
                      <a:gd name="connsiteX1" fmla="*/ 27765 w 190744"/>
                      <a:gd name="connsiteY1" fmla="*/ 61345 h 319622"/>
                      <a:gd name="connsiteX2" fmla="*/ 71226 w 190744"/>
                      <a:gd name="connsiteY2" fmla="*/ 63480 h 319622"/>
                      <a:gd name="connsiteX3" fmla="*/ 93557 w 190744"/>
                      <a:gd name="connsiteY3" fmla="*/ 176643 h 319622"/>
                      <a:gd name="connsiteX4" fmla="*/ 156550 w 190744"/>
                      <a:gd name="connsiteY4" fmla="*/ 319361 h 319622"/>
                      <a:gd name="connsiteX5" fmla="*/ 169501 w 190744"/>
                      <a:gd name="connsiteY5" fmla="*/ 92795 h 319622"/>
                      <a:gd name="connsiteX6" fmla="*/ 116373 w 190744"/>
                      <a:gd name="connsiteY6" fmla="*/ 7441 h 319622"/>
                      <a:gd name="connsiteX7" fmla="*/ 18080 w 190744"/>
                      <a:gd name="connsiteY7" fmla="*/ 5497 h 319622"/>
                      <a:gd name="connsiteX0" fmla="*/ 35931 w 183466"/>
                      <a:gd name="connsiteY0" fmla="*/ 5270 h 321070"/>
                      <a:gd name="connsiteX1" fmla="*/ 20487 w 183466"/>
                      <a:gd name="connsiteY1" fmla="*/ 62793 h 321070"/>
                      <a:gd name="connsiteX2" fmla="*/ 63948 w 183466"/>
                      <a:gd name="connsiteY2" fmla="*/ 64928 h 321070"/>
                      <a:gd name="connsiteX3" fmla="*/ 86279 w 183466"/>
                      <a:gd name="connsiteY3" fmla="*/ 178091 h 321070"/>
                      <a:gd name="connsiteX4" fmla="*/ 149272 w 183466"/>
                      <a:gd name="connsiteY4" fmla="*/ 320809 h 321070"/>
                      <a:gd name="connsiteX5" fmla="*/ 162223 w 183466"/>
                      <a:gd name="connsiteY5" fmla="*/ 94243 h 321070"/>
                      <a:gd name="connsiteX6" fmla="*/ 109095 w 183466"/>
                      <a:gd name="connsiteY6" fmla="*/ 8889 h 321070"/>
                      <a:gd name="connsiteX7" fmla="*/ 35931 w 183466"/>
                      <a:gd name="connsiteY7" fmla="*/ 5270 h 321070"/>
                      <a:gd name="connsiteX0" fmla="*/ 19899 w 167434"/>
                      <a:gd name="connsiteY0" fmla="*/ 5270 h 321070"/>
                      <a:gd name="connsiteX1" fmla="*/ 4455 w 167434"/>
                      <a:gd name="connsiteY1" fmla="*/ 62793 h 321070"/>
                      <a:gd name="connsiteX2" fmla="*/ 47916 w 167434"/>
                      <a:gd name="connsiteY2" fmla="*/ 64928 h 321070"/>
                      <a:gd name="connsiteX3" fmla="*/ 70247 w 167434"/>
                      <a:gd name="connsiteY3" fmla="*/ 178091 h 321070"/>
                      <a:gd name="connsiteX4" fmla="*/ 133240 w 167434"/>
                      <a:gd name="connsiteY4" fmla="*/ 320809 h 321070"/>
                      <a:gd name="connsiteX5" fmla="*/ 146191 w 167434"/>
                      <a:gd name="connsiteY5" fmla="*/ 94243 h 321070"/>
                      <a:gd name="connsiteX6" fmla="*/ 93063 w 167434"/>
                      <a:gd name="connsiteY6" fmla="*/ 8889 h 321070"/>
                      <a:gd name="connsiteX7" fmla="*/ 19899 w 167434"/>
                      <a:gd name="connsiteY7" fmla="*/ 5270 h 321070"/>
                      <a:gd name="connsiteX0" fmla="*/ 30372 w 166181"/>
                      <a:gd name="connsiteY0" fmla="*/ 4870 h 324020"/>
                      <a:gd name="connsiteX1" fmla="*/ 3202 w 166181"/>
                      <a:gd name="connsiteY1" fmla="*/ 65743 h 324020"/>
                      <a:gd name="connsiteX2" fmla="*/ 46663 w 166181"/>
                      <a:gd name="connsiteY2" fmla="*/ 67878 h 324020"/>
                      <a:gd name="connsiteX3" fmla="*/ 68994 w 166181"/>
                      <a:gd name="connsiteY3" fmla="*/ 181041 h 324020"/>
                      <a:gd name="connsiteX4" fmla="*/ 131987 w 166181"/>
                      <a:gd name="connsiteY4" fmla="*/ 323759 h 324020"/>
                      <a:gd name="connsiteX5" fmla="*/ 144938 w 166181"/>
                      <a:gd name="connsiteY5" fmla="*/ 97193 h 324020"/>
                      <a:gd name="connsiteX6" fmla="*/ 91810 w 166181"/>
                      <a:gd name="connsiteY6" fmla="*/ 11839 h 324020"/>
                      <a:gd name="connsiteX7" fmla="*/ 30372 w 166181"/>
                      <a:gd name="connsiteY7" fmla="*/ 4870 h 324020"/>
                      <a:gd name="connsiteX0" fmla="*/ 30372 w 166181"/>
                      <a:gd name="connsiteY0" fmla="*/ 446 h 319596"/>
                      <a:gd name="connsiteX1" fmla="*/ 3202 w 166181"/>
                      <a:gd name="connsiteY1" fmla="*/ 61319 h 319596"/>
                      <a:gd name="connsiteX2" fmla="*/ 46663 w 166181"/>
                      <a:gd name="connsiteY2" fmla="*/ 63454 h 319596"/>
                      <a:gd name="connsiteX3" fmla="*/ 68994 w 166181"/>
                      <a:gd name="connsiteY3" fmla="*/ 176617 h 319596"/>
                      <a:gd name="connsiteX4" fmla="*/ 131987 w 166181"/>
                      <a:gd name="connsiteY4" fmla="*/ 319335 h 319596"/>
                      <a:gd name="connsiteX5" fmla="*/ 144938 w 166181"/>
                      <a:gd name="connsiteY5" fmla="*/ 92769 h 319596"/>
                      <a:gd name="connsiteX6" fmla="*/ 91810 w 166181"/>
                      <a:gd name="connsiteY6" fmla="*/ 7415 h 319596"/>
                      <a:gd name="connsiteX7" fmla="*/ 30372 w 166181"/>
                      <a:gd name="connsiteY7" fmla="*/ 446 h 319596"/>
                      <a:gd name="connsiteX0" fmla="*/ 30372 w 166181"/>
                      <a:gd name="connsiteY0" fmla="*/ 446 h 319596"/>
                      <a:gd name="connsiteX1" fmla="*/ 3202 w 166181"/>
                      <a:gd name="connsiteY1" fmla="*/ 46242 h 319596"/>
                      <a:gd name="connsiteX2" fmla="*/ 46663 w 166181"/>
                      <a:gd name="connsiteY2" fmla="*/ 63454 h 319596"/>
                      <a:gd name="connsiteX3" fmla="*/ 68994 w 166181"/>
                      <a:gd name="connsiteY3" fmla="*/ 176617 h 319596"/>
                      <a:gd name="connsiteX4" fmla="*/ 131987 w 166181"/>
                      <a:gd name="connsiteY4" fmla="*/ 319335 h 319596"/>
                      <a:gd name="connsiteX5" fmla="*/ 144938 w 166181"/>
                      <a:gd name="connsiteY5" fmla="*/ 92769 h 319596"/>
                      <a:gd name="connsiteX6" fmla="*/ 91810 w 166181"/>
                      <a:gd name="connsiteY6" fmla="*/ 7415 h 319596"/>
                      <a:gd name="connsiteX7" fmla="*/ 30372 w 166181"/>
                      <a:gd name="connsiteY7" fmla="*/ 446 h 319596"/>
                      <a:gd name="connsiteX0" fmla="*/ 50950 w 186759"/>
                      <a:gd name="connsiteY0" fmla="*/ 446 h 319596"/>
                      <a:gd name="connsiteX1" fmla="*/ 2092 w 186759"/>
                      <a:gd name="connsiteY1" fmla="*/ 33550 h 319596"/>
                      <a:gd name="connsiteX2" fmla="*/ 67241 w 186759"/>
                      <a:gd name="connsiteY2" fmla="*/ 63454 h 319596"/>
                      <a:gd name="connsiteX3" fmla="*/ 89572 w 186759"/>
                      <a:gd name="connsiteY3" fmla="*/ 176617 h 319596"/>
                      <a:gd name="connsiteX4" fmla="*/ 152565 w 186759"/>
                      <a:gd name="connsiteY4" fmla="*/ 319335 h 319596"/>
                      <a:gd name="connsiteX5" fmla="*/ 165516 w 186759"/>
                      <a:gd name="connsiteY5" fmla="*/ 92769 h 319596"/>
                      <a:gd name="connsiteX6" fmla="*/ 112388 w 186759"/>
                      <a:gd name="connsiteY6" fmla="*/ 7415 h 319596"/>
                      <a:gd name="connsiteX7" fmla="*/ 50950 w 186759"/>
                      <a:gd name="connsiteY7" fmla="*/ 446 h 319596"/>
                      <a:gd name="connsiteX0" fmla="*/ 50950 w 186759"/>
                      <a:gd name="connsiteY0" fmla="*/ 446 h 319596"/>
                      <a:gd name="connsiteX1" fmla="*/ 2092 w 186759"/>
                      <a:gd name="connsiteY1" fmla="*/ 33550 h 319596"/>
                      <a:gd name="connsiteX2" fmla="*/ 67241 w 186759"/>
                      <a:gd name="connsiteY2" fmla="*/ 63454 h 319596"/>
                      <a:gd name="connsiteX3" fmla="*/ 89572 w 186759"/>
                      <a:gd name="connsiteY3" fmla="*/ 176617 h 319596"/>
                      <a:gd name="connsiteX4" fmla="*/ 152565 w 186759"/>
                      <a:gd name="connsiteY4" fmla="*/ 319335 h 319596"/>
                      <a:gd name="connsiteX5" fmla="*/ 165516 w 186759"/>
                      <a:gd name="connsiteY5" fmla="*/ 92769 h 319596"/>
                      <a:gd name="connsiteX6" fmla="*/ 112388 w 186759"/>
                      <a:gd name="connsiteY6" fmla="*/ 7415 h 319596"/>
                      <a:gd name="connsiteX7" fmla="*/ 50950 w 186759"/>
                      <a:gd name="connsiteY7" fmla="*/ 446 h 319596"/>
                      <a:gd name="connsiteX0" fmla="*/ 48869 w 184678"/>
                      <a:gd name="connsiteY0" fmla="*/ 446 h 319596"/>
                      <a:gd name="connsiteX1" fmla="*/ 11 w 184678"/>
                      <a:gd name="connsiteY1" fmla="*/ 33550 h 319596"/>
                      <a:gd name="connsiteX2" fmla="*/ 65160 w 184678"/>
                      <a:gd name="connsiteY2" fmla="*/ 63454 h 319596"/>
                      <a:gd name="connsiteX3" fmla="*/ 87491 w 184678"/>
                      <a:gd name="connsiteY3" fmla="*/ 176617 h 319596"/>
                      <a:gd name="connsiteX4" fmla="*/ 150484 w 184678"/>
                      <a:gd name="connsiteY4" fmla="*/ 319335 h 319596"/>
                      <a:gd name="connsiteX5" fmla="*/ 163435 w 184678"/>
                      <a:gd name="connsiteY5" fmla="*/ 92769 h 319596"/>
                      <a:gd name="connsiteX6" fmla="*/ 110307 w 184678"/>
                      <a:gd name="connsiteY6" fmla="*/ 7415 h 319596"/>
                      <a:gd name="connsiteX7" fmla="*/ 48869 w 184678"/>
                      <a:gd name="connsiteY7" fmla="*/ 446 h 319596"/>
                      <a:gd name="connsiteX0" fmla="*/ 43115 w 184679"/>
                      <a:gd name="connsiteY0" fmla="*/ 351 h 325587"/>
                      <a:gd name="connsiteX1" fmla="*/ 12 w 184679"/>
                      <a:gd name="connsiteY1" fmla="*/ 39541 h 325587"/>
                      <a:gd name="connsiteX2" fmla="*/ 65161 w 184679"/>
                      <a:gd name="connsiteY2" fmla="*/ 69445 h 325587"/>
                      <a:gd name="connsiteX3" fmla="*/ 87492 w 184679"/>
                      <a:gd name="connsiteY3" fmla="*/ 182608 h 325587"/>
                      <a:gd name="connsiteX4" fmla="*/ 150485 w 184679"/>
                      <a:gd name="connsiteY4" fmla="*/ 325326 h 325587"/>
                      <a:gd name="connsiteX5" fmla="*/ 163436 w 184679"/>
                      <a:gd name="connsiteY5" fmla="*/ 98760 h 325587"/>
                      <a:gd name="connsiteX6" fmla="*/ 110308 w 184679"/>
                      <a:gd name="connsiteY6" fmla="*/ 13406 h 325587"/>
                      <a:gd name="connsiteX7" fmla="*/ 43115 w 184679"/>
                      <a:gd name="connsiteY7" fmla="*/ 351 h 325587"/>
                      <a:gd name="connsiteX0" fmla="*/ 43115 w 184679"/>
                      <a:gd name="connsiteY0" fmla="*/ 565 h 325801"/>
                      <a:gd name="connsiteX1" fmla="*/ 12 w 184679"/>
                      <a:gd name="connsiteY1" fmla="*/ 39755 h 325801"/>
                      <a:gd name="connsiteX2" fmla="*/ 65161 w 184679"/>
                      <a:gd name="connsiteY2" fmla="*/ 69659 h 325801"/>
                      <a:gd name="connsiteX3" fmla="*/ 87492 w 184679"/>
                      <a:gd name="connsiteY3" fmla="*/ 182822 h 325801"/>
                      <a:gd name="connsiteX4" fmla="*/ 150485 w 184679"/>
                      <a:gd name="connsiteY4" fmla="*/ 325540 h 325801"/>
                      <a:gd name="connsiteX5" fmla="*/ 163436 w 184679"/>
                      <a:gd name="connsiteY5" fmla="*/ 98974 h 325801"/>
                      <a:gd name="connsiteX6" fmla="*/ 102318 w 184679"/>
                      <a:gd name="connsiteY6" fmla="*/ 2732 h 325801"/>
                      <a:gd name="connsiteX7" fmla="*/ 43115 w 184679"/>
                      <a:gd name="connsiteY7" fmla="*/ 565 h 325801"/>
                      <a:gd name="connsiteX0" fmla="*/ 43115 w 184679"/>
                      <a:gd name="connsiteY0" fmla="*/ 565 h 325801"/>
                      <a:gd name="connsiteX1" fmla="*/ 12 w 184679"/>
                      <a:gd name="connsiteY1" fmla="*/ 39755 h 325801"/>
                      <a:gd name="connsiteX2" fmla="*/ 66165 w 184679"/>
                      <a:gd name="connsiteY2" fmla="*/ 93150 h 325801"/>
                      <a:gd name="connsiteX3" fmla="*/ 87492 w 184679"/>
                      <a:gd name="connsiteY3" fmla="*/ 182822 h 325801"/>
                      <a:gd name="connsiteX4" fmla="*/ 150485 w 184679"/>
                      <a:gd name="connsiteY4" fmla="*/ 325540 h 325801"/>
                      <a:gd name="connsiteX5" fmla="*/ 163436 w 184679"/>
                      <a:gd name="connsiteY5" fmla="*/ 98974 h 325801"/>
                      <a:gd name="connsiteX6" fmla="*/ 102318 w 184679"/>
                      <a:gd name="connsiteY6" fmla="*/ 2732 h 325801"/>
                      <a:gd name="connsiteX7" fmla="*/ 43115 w 184679"/>
                      <a:gd name="connsiteY7" fmla="*/ 565 h 325801"/>
                      <a:gd name="connsiteX0" fmla="*/ 43115 w 184679"/>
                      <a:gd name="connsiteY0" fmla="*/ 565 h 325801"/>
                      <a:gd name="connsiteX1" fmla="*/ 12 w 184679"/>
                      <a:gd name="connsiteY1" fmla="*/ 39755 h 325801"/>
                      <a:gd name="connsiteX2" fmla="*/ 57843 w 184679"/>
                      <a:gd name="connsiteY2" fmla="*/ 94103 h 325801"/>
                      <a:gd name="connsiteX3" fmla="*/ 87492 w 184679"/>
                      <a:gd name="connsiteY3" fmla="*/ 182822 h 325801"/>
                      <a:gd name="connsiteX4" fmla="*/ 150485 w 184679"/>
                      <a:gd name="connsiteY4" fmla="*/ 325540 h 325801"/>
                      <a:gd name="connsiteX5" fmla="*/ 163436 w 184679"/>
                      <a:gd name="connsiteY5" fmla="*/ 98974 h 325801"/>
                      <a:gd name="connsiteX6" fmla="*/ 102318 w 184679"/>
                      <a:gd name="connsiteY6" fmla="*/ 2732 h 325801"/>
                      <a:gd name="connsiteX7" fmla="*/ 43115 w 184679"/>
                      <a:gd name="connsiteY7" fmla="*/ 565 h 325801"/>
                      <a:gd name="connsiteX0" fmla="*/ 43115 w 184679"/>
                      <a:gd name="connsiteY0" fmla="*/ 565 h 325801"/>
                      <a:gd name="connsiteX1" fmla="*/ 12 w 184679"/>
                      <a:gd name="connsiteY1" fmla="*/ 39755 h 325801"/>
                      <a:gd name="connsiteX2" fmla="*/ 57843 w 184679"/>
                      <a:gd name="connsiteY2" fmla="*/ 94103 h 325801"/>
                      <a:gd name="connsiteX3" fmla="*/ 87492 w 184679"/>
                      <a:gd name="connsiteY3" fmla="*/ 182822 h 325801"/>
                      <a:gd name="connsiteX4" fmla="*/ 150485 w 184679"/>
                      <a:gd name="connsiteY4" fmla="*/ 325540 h 325801"/>
                      <a:gd name="connsiteX5" fmla="*/ 163436 w 184679"/>
                      <a:gd name="connsiteY5" fmla="*/ 98974 h 325801"/>
                      <a:gd name="connsiteX6" fmla="*/ 102318 w 184679"/>
                      <a:gd name="connsiteY6" fmla="*/ 2732 h 325801"/>
                      <a:gd name="connsiteX7" fmla="*/ 43115 w 184679"/>
                      <a:gd name="connsiteY7" fmla="*/ 565 h 325801"/>
                      <a:gd name="connsiteX0" fmla="*/ 50344 w 184678"/>
                      <a:gd name="connsiteY0" fmla="*/ 2067 h 323073"/>
                      <a:gd name="connsiteX1" fmla="*/ 11 w 184678"/>
                      <a:gd name="connsiteY1" fmla="*/ 37027 h 323073"/>
                      <a:gd name="connsiteX2" fmla="*/ 57842 w 184678"/>
                      <a:gd name="connsiteY2" fmla="*/ 91375 h 323073"/>
                      <a:gd name="connsiteX3" fmla="*/ 87491 w 184678"/>
                      <a:gd name="connsiteY3" fmla="*/ 180094 h 323073"/>
                      <a:gd name="connsiteX4" fmla="*/ 150484 w 184678"/>
                      <a:gd name="connsiteY4" fmla="*/ 322812 h 323073"/>
                      <a:gd name="connsiteX5" fmla="*/ 163435 w 184678"/>
                      <a:gd name="connsiteY5" fmla="*/ 96246 h 323073"/>
                      <a:gd name="connsiteX6" fmla="*/ 102317 w 184678"/>
                      <a:gd name="connsiteY6" fmla="*/ 4 h 323073"/>
                      <a:gd name="connsiteX7" fmla="*/ 50344 w 184678"/>
                      <a:gd name="connsiteY7" fmla="*/ 2067 h 323073"/>
                      <a:gd name="connsiteX0" fmla="*/ 50333 w 184667"/>
                      <a:gd name="connsiteY0" fmla="*/ 2067 h 323073"/>
                      <a:gd name="connsiteX1" fmla="*/ 0 w 184667"/>
                      <a:gd name="connsiteY1" fmla="*/ 37027 h 323073"/>
                      <a:gd name="connsiteX2" fmla="*/ 57831 w 184667"/>
                      <a:gd name="connsiteY2" fmla="*/ 91375 h 323073"/>
                      <a:gd name="connsiteX3" fmla="*/ 87480 w 184667"/>
                      <a:gd name="connsiteY3" fmla="*/ 180094 h 323073"/>
                      <a:gd name="connsiteX4" fmla="*/ 150473 w 184667"/>
                      <a:gd name="connsiteY4" fmla="*/ 322812 h 323073"/>
                      <a:gd name="connsiteX5" fmla="*/ 163424 w 184667"/>
                      <a:gd name="connsiteY5" fmla="*/ 96246 h 323073"/>
                      <a:gd name="connsiteX6" fmla="*/ 102306 w 184667"/>
                      <a:gd name="connsiteY6" fmla="*/ 4 h 323073"/>
                      <a:gd name="connsiteX7" fmla="*/ 50333 w 184667"/>
                      <a:gd name="connsiteY7" fmla="*/ 2067 h 323073"/>
                      <a:gd name="connsiteX0" fmla="*/ 50333 w 184667"/>
                      <a:gd name="connsiteY0" fmla="*/ 2067 h 323073"/>
                      <a:gd name="connsiteX1" fmla="*/ 0 w 184667"/>
                      <a:gd name="connsiteY1" fmla="*/ 37027 h 323073"/>
                      <a:gd name="connsiteX2" fmla="*/ 57831 w 184667"/>
                      <a:gd name="connsiteY2" fmla="*/ 91375 h 323073"/>
                      <a:gd name="connsiteX3" fmla="*/ 87480 w 184667"/>
                      <a:gd name="connsiteY3" fmla="*/ 180094 h 323073"/>
                      <a:gd name="connsiteX4" fmla="*/ 150473 w 184667"/>
                      <a:gd name="connsiteY4" fmla="*/ 322812 h 323073"/>
                      <a:gd name="connsiteX5" fmla="*/ 163424 w 184667"/>
                      <a:gd name="connsiteY5" fmla="*/ 96246 h 323073"/>
                      <a:gd name="connsiteX6" fmla="*/ 102306 w 184667"/>
                      <a:gd name="connsiteY6" fmla="*/ 4 h 323073"/>
                      <a:gd name="connsiteX7" fmla="*/ 50333 w 184667"/>
                      <a:gd name="connsiteY7" fmla="*/ 2067 h 323073"/>
                      <a:gd name="connsiteX0" fmla="*/ 50333 w 177871"/>
                      <a:gd name="connsiteY0" fmla="*/ 2067 h 256864"/>
                      <a:gd name="connsiteX1" fmla="*/ 0 w 177871"/>
                      <a:gd name="connsiteY1" fmla="*/ 37027 h 256864"/>
                      <a:gd name="connsiteX2" fmla="*/ 57831 w 177871"/>
                      <a:gd name="connsiteY2" fmla="*/ 91375 h 256864"/>
                      <a:gd name="connsiteX3" fmla="*/ 87480 w 177871"/>
                      <a:gd name="connsiteY3" fmla="*/ 180094 h 256864"/>
                      <a:gd name="connsiteX4" fmla="*/ 141163 w 177871"/>
                      <a:gd name="connsiteY4" fmla="*/ 241502 h 256864"/>
                      <a:gd name="connsiteX5" fmla="*/ 163424 w 177871"/>
                      <a:gd name="connsiteY5" fmla="*/ 96246 h 256864"/>
                      <a:gd name="connsiteX6" fmla="*/ 102306 w 177871"/>
                      <a:gd name="connsiteY6" fmla="*/ 4 h 256864"/>
                      <a:gd name="connsiteX7" fmla="*/ 50333 w 177871"/>
                      <a:gd name="connsiteY7" fmla="*/ 2067 h 256864"/>
                      <a:gd name="connsiteX0" fmla="*/ 50333 w 177871"/>
                      <a:gd name="connsiteY0" fmla="*/ 2067 h 253268"/>
                      <a:gd name="connsiteX1" fmla="*/ 0 w 177871"/>
                      <a:gd name="connsiteY1" fmla="*/ 37027 h 253268"/>
                      <a:gd name="connsiteX2" fmla="*/ 57831 w 177871"/>
                      <a:gd name="connsiteY2" fmla="*/ 91375 h 253268"/>
                      <a:gd name="connsiteX3" fmla="*/ 87480 w 177871"/>
                      <a:gd name="connsiteY3" fmla="*/ 180094 h 253268"/>
                      <a:gd name="connsiteX4" fmla="*/ 141163 w 177871"/>
                      <a:gd name="connsiteY4" fmla="*/ 241502 h 253268"/>
                      <a:gd name="connsiteX5" fmla="*/ 163424 w 177871"/>
                      <a:gd name="connsiteY5" fmla="*/ 96246 h 253268"/>
                      <a:gd name="connsiteX6" fmla="*/ 102306 w 177871"/>
                      <a:gd name="connsiteY6" fmla="*/ 4 h 253268"/>
                      <a:gd name="connsiteX7" fmla="*/ 50333 w 177871"/>
                      <a:gd name="connsiteY7" fmla="*/ 2067 h 253268"/>
                      <a:gd name="connsiteX0" fmla="*/ 50333 w 164620"/>
                      <a:gd name="connsiteY0" fmla="*/ 2067 h 180102"/>
                      <a:gd name="connsiteX1" fmla="*/ 0 w 164620"/>
                      <a:gd name="connsiteY1" fmla="*/ 37027 h 180102"/>
                      <a:gd name="connsiteX2" fmla="*/ 57831 w 164620"/>
                      <a:gd name="connsiteY2" fmla="*/ 91375 h 180102"/>
                      <a:gd name="connsiteX3" fmla="*/ 87480 w 164620"/>
                      <a:gd name="connsiteY3" fmla="*/ 180094 h 180102"/>
                      <a:gd name="connsiteX4" fmla="*/ 163424 w 164620"/>
                      <a:gd name="connsiteY4" fmla="*/ 96246 h 180102"/>
                      <a:gd name="connsiteX5" fmla="*/ 102306 w 164620"/>
                      <a:gd name="connsiteY5" fmla="*/ 4 h 180102"/>
                      <a:gd name="connsiteX6" fmla="*/ 50333 w 164620"/>
                      <a:gd name="connsiteY6" fmla="*/ 2067 h 180102"/>
                      <a:gd name="connsiteX0" fmla="*/ 50333 w 164620"/>
                      <a:gd name="connsiteY0" fmla="*/ 2067 h 149078"/>
                      <a:gd name="connsiteX1" fmla="*/ 0 w 164620"/>
                      <a:gd name="connsiteY1" fmla="*/ 37027 h 149078"/>
                      <a:gd name="connsiteX2" fmla="*/ 57831 w 164620"/>
                      <a:gd name="connsiteY2" fmla="*/ 91375 h 149078"/>
                      <a:gd name="connsiteX3" fmla="*/ 86007 w 164620"/>
                      <a:gd name="connsiteY3" fmla="*/ 149058 h 149078"/>
                      <a:gd name="connsiteX4" fmla="*/ 163424 w 164620"/>
                      <a:gd name="connsiteY4" fmla="*/ 96246 h 149078"/>
                      <a:gd name="connsiteX5" fmla="*/ 102306 w 164620"/>
                      <a:gd name="connsiteY5" fmla="*/ 4 h 149078"/>
                      <a:gd name="connsiteX6" fmla="*/ 50333 w 164620"/>
                      <a:gd name="connsiteY6" fmla="*/ 2067 h 149078"/>
                      <a:gd name="connsiteX0" fmla="*/ 50333 w 158781"/>
                      <a:gd name="connsiteY0" fmla="*/ 2067 h 149078"/>
                      <a:gd name="connsiteX1" fmla="*/ 0 w 158781"/>
                      <a:gd name="connsiteY1" fmla="*/ 37027 h 149078"/>
                      <a:gd name="connsiteX2" fmla="*/ 57831 w 158781"/>
                      <a:gd name="connsiteY2" fmla="*/ 91375 h 149078"/>
                      <a:gd name="connsiteX3" fmla="*/ 86007 w 158781"/>
                      <a:gd name="connsiteY3" fmla="*/ 149058 h 149078"/>
                      <a:gd name="connsiteX4" fmla="*/ 157264 w 158781"/>
                      <a:gd name="connsiteY4" fmla="*/ 96951 h 149078"/>
                      <a:gd name="connsiteX5" fmla="*/ 102306 w 158781"/>
                      <a:gd name="connsiteY5" fmla="*/ 4 h 149078"/>
                      <a:gd name="connsiteX6" fmla="*/ 50333 w 158781"/>
                      <a:gd name="connsiteY6" fmla="*/ 2067 h 149078"/>
                      <a:gd name="connsiteX0" fmla="*/ 50333 w 158781"/>
                      <a:gd name="connsiteY0" fmla="*/ 2067 h 149847"/>
                      <a:gd name="connsiteX1" fmla="*/ 0 w 158781"/>
                      <a:gd name="connsiteY1" fmla="*/ 37027 h 149847"/>
                      <a:gd name="connsiteX2" fmla="*/ 57831 w 158781"/>
                      <a:gd name="connsiteY2" fmla="*/ 91375 h 149847"/>
                      <a:gd name="connsiteX3" fmla="*/ 61132 w 158781"/>
                      <a:gd name="connsiteY3" fmla="*/ 149827 h 149847"/>
                      <a:gd name="connsiteX4" fmla="*/ 157264 w 158781"/>
                      <a:gd name="connsiteY4" fmla="*/ 96951 h 149847"/>
                      <a:gd name="connsiteX5" fmla="*/ 102306 w 158781"/>
                      <a:gd name="connsiteY5" fmla="*/ 4 h 149847"/>
                      <a:gd name="connsiteX6" fmla="*/ 50333 w 158781"/>
                      <a:gd name="connsiteY6" fmla="*/ 2067 h 149847"/>
                      <a:gd name="connsiteX0" fmla="*/ 50333 w 158781"/>
                      <a:gd name="connsiteY0" fmla="*/ 2067 h 149847"/>
                      <a:gd name="connsiteX1" fmla="*/ 0 w 158781"/>
                      <a:gd name="connsiteY1" fmla="*/ 37027 h 149847"/>
                      <a:gd name="connsiteX2" fmla="*/ 57831 w 158781"/>
                      <a:gd name="connsiteY2" fmla="*/ 91375 h 149847"/>
                      <a:gd name="connsiteX3" fmla="*/ 61132 w 158781"/>
                      <a:gd name="connsiteY3" fmla="*/ 149827 h 149847"/>
                      <a:gd name="connsiteX4" fmla="*/ 157264 w 158781"/>
                      <a:gd name="connsiteY4" fmla="*/ 96951 h 149847"/>
                      <a:gd name="connsiteX5" fmla="*/ 102306 w 158781"/>
                      <a:gd name="connsiteY5" fmla="*/ 4 h 149847"/>
                      <a:gd name="connsiteX6" fmla="*/ 50333 w 158781"/>
                      <a:gd name="connsiteY6" fmla="*/ 2067 h 149847"/>
                      <a:gd name="connsiteX0" fmla="*/ 50333 w 158781"/>
                      <a:gd name="connsiteY0" fmla="*/ 2067 h 150552"/>
                      <a:gd name="connsiteX1" fmla="*/ 0 w 158781"/>
                      <a:gd name="connsiteY1" fmla="*/ 37027 h 150552"/>
                      <a:gd name="connsiteX2" fmla="*/ 57831 w 158781"/>
                      <a:gd name="connsiteY2" fmla="*/ 91375 h 150552"/>
                      <a:gd name="connsiteX3" fmla="*/ 54972 w 158781"/>
                      <a:gd name="connsiteY3" fmla="*/ 150533 h 150552"/>
                      <a:gd name="connsiteX4" fmla="*/ 157264 w 158781"/>
                      <a:gd name="connsiteY4" fmla="*/ 96951 h 150552"/>
                      <a:gd name="connsiteX5" fmla="*/ 102306 w 158781"/>
                      <a:gd name="connsiteY5" fmla="*/ 4 h 150552"/>
                      <a:gd name="connsiteX6" fmla="*/ 50333 w 158781"/>
                      <a:gd name="connsiteY6" fmla="*/ 2067 h 150552"/>
                      <a:gd name="connsiteX0" fmla="*/ 50333 w 165975"/>
                      <a:gd name="connsiteY0" fmla="*/ 2067 h 150569"/>
                      <a:gd name="connsiteX1" fmla="*/ 0 w 165975"/>
                      <a:gd name="connsiteY1" fmla="*/ 37027 h 150569"/>
                      <a:gd name="connsiteX2" fmla="*/ 57831 w 165975"/>
                      <a:gd name="connsiteY2" fmla="*/ 91375 h 150569"/>
                      <a:gd name="connsiteX3" fmla="*/ 54972 w 165975"/>
                      <a:gd name="connsiteY3" fmla="*/ 150533 h 150569"/>
                      <a:gd name="connsiteX4" fmla="*/ 164836 w 165975"/>
                      <a:gd name="connsiteY4" fmla="*/ 108566 h 150569"/>
                      <a:gd name="connsiteX5" fmla="*/ 102306 w 165975"/>
                      <a:gd name="connsiteY5" fmla="*/ 4 h 150569"/>
                      <a:gd name="connsiteX6" fmla="*/ 50333 w 165975"/>
                      <a:gd name="connsiteY6" fmla="*/ 2067 h 150569"/>
                      <a:gd name="connsiteX0" fmla="*/ 50333 w 165975"/>
                      <a:gd name="connsiteY0" fmla="*/ 2067 h 152420"/>
                      <a:gd name="connsiteX1" fmla="*/ 0 w 165975"/>
                      <a:gd name="connsiteY1" fmla="*/ 37027 h 152420"/>
                      <a:gd name="connsiteX2" fmla="*/ 57831 w 165975"/>
                      <a:gd name="connsiteY2" fmla="*/ 91375 h 152420"/>
                      <a:gd name="connsiteX3" fmla="*/ 54972 w 165975"/>
                      <a:gd name="connsiteY3" fmla="*/ 150533 h 152420"/>
                      <a:gd name="connsiteX4" fmla="*/ 164836 w 165975"/>
                      <a:gd name="connsiteY4" fmla="*/ 108566 h 152420"/>
                      <a:gd name="connsiteX5" fmla="*/ 102306 w 165975"/>
                      <a:gd name="connsiteY5" fmla="*/ 4 h 152420"/>
                      <a:gd name="connsiteX6" fmla="*/ 50333 w 165975"/>
                      <a:gd name="connsiteY6" fmla="*/ 2067 h 152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5975" h="152420">
                        <a:moveTo>
                          <a:pt x="50333" y="2067"/>
                        </a:moveTo>
                        <a:cubicBezTo>
                          <a:pt x="40924" y="2148"/>
                          <a:pt x="6459" y="2512"/>
                          <a:pt x="0" y="37027"/>
                        </a:cubicBezTo>
                        <a:cubicBezTo>
                          <a:pt x="4793" y="75912"/>
                          <a:pt x="36115" y="81407"/>
                          <a:pt x="57831" y="91375"/>
                        </a:cubicBezTo>
                        <a:cubicBezTo>
                          <a:pt x="75090" y="146019"/>
                          <a:pt x="60287" y="98411"/>
                          <a:pt x="54972" y="150533"/>
                        </a:cubicBezTo>
                        <a:cubicBezTo>
                          <a:pt x="72571" y="151345"/>
                          <a:pt x="154920" y="164397"/>
                          <a:pt x="164836" y="108566"/>
                        </a:cubicBezTo>
                        <a:cubicBezTo>
                          <a:pt x="171268" y="80309"/>
                          <a:pt x="150472" y="-585"/>
                          <a:pt x="102306" y="4"/>
                        </a:cubicBezTo>
                        <a:cubicBezTo>
                          <a:pt x="69267" y="10151"/>
                          <a:pt x="85239" y="-1629"/>
                          <a:pt x="50333" y="2067"/>
                        </a:cubicBezTo>
                        <a:close/>
                      </a:path>
                    </a:pathLst>
                  </a:custGeom>
                  <a:solidFill>
                    <a:srgbClr val="31261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endParaRPr>
                  </a:p>
                </p:txBody>
              </p:sp>
            </p:grp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F3962581-5C32-854C-611D-7D4B585A4D82}"/>
                  </a:ext>
                </a:extLst>
              </p:cNvPr>
              <p:cNvGrpSpPr/>
              <p:nvPr/>
            </p:nvGrpSpPr>
            <p:grpSpPr>
              <a:xfrm flipH="1">
                <a:off x="9207145" y="856578"/>
                <a:ext cx="707820" cy="361321"/>
                <a:chOff x="9346408" y="4363614"/>
                <a:chExt cx="2941125" cy="953883"/>
              </a:xfrm>
            </p:grpSpPr>
            <p:sp>
              <p:nvSpPr>
                <p:cNvPr id="96" name="평행 사변형 106">
                  <a:extLst>
                    <a:ext uri="{FF2B5EF4-FFF2-40B4-BE49-F238E27FC236}">
                      <a16:creationId xmlns:a16="http://schemas.microsoft.com/office/drawing/2014/main" id="{D0CB524F-8A61-BB30-B26A-EB462C3D7F99}"/>
                    </a:ext>
                  </a:extLst>
                </p:cNvPr>
                <p:cNvSpPr/>
                <p:nvPr/>
              </p:nvSpPr>
              <p:spPr>
                <a:xfrm rot="9000000" flipV="1">
                  <a:off x="9346408" y="4618794"/>
                  <a:ext cx="2364256" cy="698703"/>
                </a:xfrm>
                <a:prstGeom prst="parallelogram">
                  <a:avLst>
                    <a:gd name="adj" fmla="val 65486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97" name="평행 사변형 107">
                  <a:extLst>
                    <a:ext uri="{FF2B5EF4-FFF2-40B4-BE49-F238E27FC236}">
                      <a16:creationId xmlns:a16="http://schemas.microsoft.com/office/drawing/2014/main" id="{69D6971C-B4F0-1DC9-F72F-F465A7BAC736}"/>
                    </a:ext>
                  </a:extLst>
                </p:cNvPr>
                <p:cNvSpPr/>
                <p:nvPr/>
              </p:nvSpPr>
              <p:spPr>
                <a:xfrm rot="9000000" flipV="1">
                  <a:off x="9353577" y="4593414"/>
                  <a:ext cx="2346658" cy="696942"/>
                </a:xfrm>
                <a:prstGeom prst="parallelogram">
                  <a:avLst>
                    <a:gd name="adj" fmla="val 65486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98" name="평행 사변형 108">
                  <a:extLst>
                    <a:ext uri="{FF2B5EF4-FFF2-40B4-BE49-F238E27FC236}">
                      <a16:creationId xmlns:a16="http://schemas.microsoft.com/office/drawing/2014/main" id="{ABAC06AB-838C-D1E1-D23D-C44F0560B679}"/>
                    </a:ext>
                  </a:extLst>
                </p:cNvPr>
                <p:cNvSpPr/>
                <p:nvPr/>
              </p:nvSpPr>
              <p:spPr>
                <a:xfrm rot="9000000" flipV="1">
                  <a:off x="9529016" y="4734906"/>
                  <a:ext cx="1726169" cy="317535"/>
                </a:xfrm>
                <a:prstGeom prst="parallelogram">
                  <a:avLst>
                    <a:gd name="adj" fmla="val 65486"/>
                  </a:avLst>
                </a:prstGeom>
                <a:solidFill>
                  <a:schemeClr val="bg1">
                    <a:lumMod val="95000"/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99" name="평행 사변형 109">
                  <a:extLst>
                    <a:ext uri="{FF2B5EF4-FFF2-40B4-BE49-F238E27FC236}">
                      <a16:creationId xmlns:a16="http://schemas.microsoft.com/office/drawing/2014/main" id="{1BA46739-C6B7-AA55-9983-B8C5D2F01C0D}"/>
                    </a:ext>
                  </a:extLst>
                </p:cNvPr>
                <p:cNvSpPr/>
                <p:nvPr/>
              </p:nvSpPr>
              <p:spPr>
                <a:xfrm rot="9000000" flipV="1">
                  <a:off x="10435637" y="4961354"/>
                  <a:ext cx="900022" cy="165563"/>
                </a:xfrm>
                <a:prstGeom prst="parallelogram">
                  <a:avLst>
                    <a:gd name="adj" fmla="val 65486"/>
                  </a:avLst>
                </a:prstGeom>
                <a:solidFill>
                  <a:srgbClr val="ECF7F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100" name="평행 사변형 110">
                  <a:extLst>
                    <a:ext uri="{FF2B5EF4-FFF2-40B4-BE49-F238E27FC236}">
                      <a16:creationId xmlns:a16="http://schemas.microsoft.com/office/drawing/2014/main" id="{9412DE1D-737F-A2FB-A40C-E522E95E3BBD}"/>
                    </a:ext>
                  </a:extLst>
                </p:cNvPr>
                <p:cNvSpPr/>
                <p:nvPr/>
              </p:nvSpPr>
              <p:spPr>
                <a:xfrm rot="8983489" flipH="1" flipV="1">
                  <a:off x="9940873" y="4363614"/>
                  <a:ext cx="2346660" cy="696944"/>
                </a:xfrm>
                <a:prstGeom prst="parallelogram">
                  <a:avLst>
                    <a:gd name="adj" fmla="val 65486"/>
                  </a:avLst>
                </a:prstGeom>
                <a:solidFill>
                  <a:srgbClr val="F7F7F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4D3ACBC3-C101-DCD0-7658-ED626CF99C41}"/>
                  </a:ext>
                </a:extLst>
              </p:cNvPr>
              <p:cNvGrpSpPr/>
              <p:nvPr/>
            </p:nvGrpSpPr>
            <p:grpSpPr>
              <a:xfrm flipH="1">
                <a:off x="9671763" y="192184"/>
                <a:ext cx="444138" cy="1076756"/>
                <a:chOff x="3100353" y="4846408"/>
                <a:chExt cx="250792" cy="608011"/>
              </a:xfrm>
            </p:grpSpPr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91A30333-955E-9A45-513A-286875FF963E}"/>
                    </a:ext>
                  </a:extLst>
                </p:cNvPr>
                <p:cNvGrpSpPr/>
                <p:nvPr/>
              </p:nvGrpSpPr>
              <p:grpSpPr>
                <a:xfrm rot="453414" flipH="1">
                  <a:off x="3136442" y="4846408"/>
                  <a:ext cx="155230" cy="237481"/>
                  <a:chOff x="3338532" y="4607919"/>
                  <a:chExt cx="155230" cy="237481"/>
                </a:xfrm>
              </p:grpSpPr>
              <p:sp>
                <p:nvSpPr>
                  <p:cNvPr id="94" name="자유형 181">
                    <a:extLst>
                      <a:ext uri="{FF2B5EF4-FFF2-40B4-BE49-F238E27FC236}">
                        <a16:creationId xmlns:a16="http://schemas.microsoft.com/office/drawing/2014/main" id="{25C625EB-26A5-5B09-917C-7310B12EC4B1}"/>
                      </a:ext>
                    </a:extLst>
                  </p:cNvPr>
                  <p:cNvSpPr/>
                  <p:nvPr/>
                </p:nvSpPr>
                <p:spPr>
                  <a:xfrm>
                    <a:off x="3349293" y="4651511"/>
                    <a:ext cx="113965" cy="140351"/>
                  </a:xfrm>
                  <a:custGeom>
                    <a:avLst/>
                    <a:gdLst>
                      <a:gd name="connsiteX0" fmla="*/ 0 w 114300"/>
                      <a:gd name="connsiteY0" fmla="*/ 0 h 133350"/>
                      <a:gd name="connsiteX1" fmla="*/ 11430 w 114300"/>
                      <a:gd name="connsiteY1" fmla="*/ 76200 h 133350"/>
                      <a:gd name="connsiteX2" fmla="*/ 68580 w 114300"/>
                      <a:gd name="connsiteY2" fmla="*/ 99060 h 133350"/>
                      <a:gd name="connsiteX3" fmla="*/ 72390 w 114300"/>
                      <a:gd name="connsiteY3" fmla="*/ 129540 h 133350"/>
                      <a:gd name="connsiteX4" fmla="*/ 80010 w 114300"/>
                      <a:gd name="connsiteY4" fmla="*/ 133350 h 133350"/>
                      <a:gd name="connsiteX5" fmla="*/ 87630 w 114300"/>
                      <a:gd name="connsiteY5" fmla="*/ 83820 h 133350"/>
                      <a:gd name="connsiteX6" fmla="*/ 106680 w 114300"/>
                      <a:gd name="connsiteY6" fmla="*/ 57150 h 133350"/>
                      <a:gd name="connsiteX7" fmla="*/ 114300 w 114300"/>
                      <a:gd name="connsiteY7" fmla="*/ 22860 h 133350"/>
                      <a:gd name="connsiteX8" fmla="*/ 0 w 114300"/>
                      <a:gd name="connsiteY8" fmla="*/ 0 h 133350"/>
                      <a:gd name="connsiteX0" fmla="*/ 0 w 114300"/>
                      <a:gd name="connsiteY0" fmla="*/ 0 h 133350"/>
                      <a:gd name="connsiteX1" fmla="*/ 11430 w 114300"/>
                      <a:gd name="connsiteY1" fmla="*/ 76200 h 133350"/>
                      <a:gd name="connsiteX2" fmla="*/ 68580 w 114300"/>
                      <a:gd name="connsiteY2" fmla="*/ 99060 h 133350"/>
                      <a:gd name="connsiteX3" fmla="*/ 72390 w 114300"/>
                      <a:gd name="connsiteY3" fmla="*/ 129540 h 133350"/>
                      <a:gd name="connsiteX4" fmla="*/ 80010 w 114300"/>
                      <a:gd name="connsiteY4" fmla="*/ 133350 h 133350"/>
                      <a:gd name="connsiteX5" fmla="*/ 87630 w 114300"/>
                      <a:gd name="connsiteY5" fmla="*/ 83820 h 133350"/>
                      <a:gd name="connsiteX6" fmla="*/ 106680 w 114300"/>
                      <a:gd name="connsiteY6" fmla="*/ 57150 h 133350"/>
                      <a:gd name="connsiteX7" fmla="*/ 114300 w 114300"/>
                      <a:gd name="connsiteY7" fmla="*/ 22860 h 133350"/>
                      <a:gd name="connsiteX8" fmla="*/ 0 w 114300"/>
                      <a:gd name="connsiteY8" fmla="*/ 0 h 133350"/>
                      <a:gd name="connsiteX0" fmla="*/ 4216 w 118516"/>
                      <a:gd name="connsiteY0" fmla="*/ 0 h 133350"/>
                      <a:gd name="connsiteX1" fmla="*/ 15646 w 118516"/>
                      <a:gd name="connsiteY1" fmla="*/ 76200 h 133350"/>
                      <a:gd name="connsiteX2" fmla="*/ 72796 w 118516"/>
                      <a:gd name="connsiteY2" fmla="*/ 99060 h 133350"/>
                      <a:gd name="connsiteX3" fmla="*/ 76606 w 118516"/>
                      <a:gd name="connsiteY3" fmla="*/ 129540 h 133350"/>
                      <a:gd name="connsiteX4" fmla="*/ 84226 w 118516"/>
                      <a:gd name="connsiteY4" fmla="*/ 133350 h 133350"/>
                      <a:gd name="connsiteX5" fmla="*/ 91846 w 118516"/>
                      <a:gd name="connsiteY5" fmla="*/ 83820 h 133350"/>
                      <a:gd name="connsiteX6" fmla="*/ 110896 w 118516"/>
                      <a:gd name="connsiteY6" fmla="*/ 57150 h 133350"/>
                      <a:gd name="connsiteX7" fmla="*/ 118516 w 118516"/>
                      <a:gd name="connsiteY7" fmla="*/ 22860 h 133350"/>
                      <a:gd name="connsiteX8" fmla="*/ 4216 w 118516"/>
                      <a:gd name="connsiteY8" fmla="*/ 0 h 133350"/>
                      <a:gd name="connsiteX0" fmla="*/ 16494 w 114001"/>
                      <a:gd name="connsiteY0" fmla="*/ 0 h 136549"/>
                      <a:gd name="connsiteX1" fmla="*/ 11131 w 114001"/>
                      <a:gd name="connsiteY1" fmla="*/ 79399 h 136549"/>
                      <a:gd name="connsiteX2" fmla="*/ 68281 w 114001"/>
                      <a:gd name="connsiteY2" fmla="*/ 102259 h 136549"/>
                      <a:gd name="connsiteX3" fmla="*/ 72091 w 114001"/>
                      <a:gd name="connsiteY3" fmla="*/ 132739 h 136549"/>
                      <a:gd name="connsiteX4" fmla="*/ 79711 w 114001"/>
                      <a:gd name="connsiteY4" fmla="*/ 136549 h 136549"/>
                      <a:gd name="connsiteX5" fmla="*/ 87331 w 114001"/>
                      <a:gd name="connsiteY5" fmla="*/ 87019 h 136549"/>
                      <a:gd name="connsiteX6" fmla="*/ 106381 w 114001"/>
                      <a:gd name="connsiteY6" fmla="*/ 60349 h 136549"/>
                      <a:gd name="connsiteX7" fmla="*/ 114001 w 114001"/>
                      <a:gd name="connsiteY7" fmla="*/ 26059 h 136549"/>
                      <a:gd name="connsiteX8" fmla="*/ 16494 w 114001"/>
                      <a:gd name="connsiteY8" fmla="*/ 0 h 136549"/>
                      <a:gd name="connsiteX0" fmla="*/ 16101 w 113608"/>
                      <a:gd name="connsiteY0" fmla="*/ 0 h 136549"/>
                      <a:gd name="connsiteX1" fmla="*/ 10738 w 113608"/>
                      <a:gd name="connsiteY1" fmla="*/ 79399 h 136549"/>
                      <a:gd name="connsiteX2" fmla="*/ 67888 w 113608"/>
                      <a:gd name="connsiteY2" fmla="*/ 102259 h 136549"/>
                      <a:gd name="connsiteX3" fmla="*/ 71698 w 113608"/>
                      <a:gd name="connsiteY3" fmla="*/ 132739 h 136549"/>
                      <a:gd name="connsiteX4" fmla="*/ 79318 w 113608"/>
                      <a:gd name="connsiteY4" fmla="*/ 136549 h 136549"/>
                      <a:gd name="connsiteX5" fmla="*/ 86938 w 113608"/>
                      <a:gd name="connsiteY5" fmla="*/ 87019 h 136549"/>
                      <a:gd name="connsiteX6" fmla="*/ 105988 w 113608"/>
                      <a:gd name="connsiteY6" fmla="*/ 60349 h 136549"/>
                      <a:gd name="connsiteX7" fmla="*/ 113608 w 113608"/>
                      <a:gd name="connsiteY7" fmla="*/ 26059 h 136549"/>
                      <a:gd name="connsiteX8" fmla="*/ 16101 w 113608"/>
                      <a:gd name="connsiteY8" fmla="*/ 0 h 136549"/>
                      <a:gd name="connsiteX0" fmla="*/ 5663 w 116764"/>
                      <a:gd name="connsiteY0" fmla="*/ 0 h 136549"/>
                      <a:gd name="connsiteX1" fmla="*/ 13894 w 116764"/>
                      <a:gd name="connsiteY1" fmla="*/ 79399 h 136549"/>
                      <a:gd name="connsiteX2" fmla="*/ 71044 w 116764"/>
                      <a:gd name="connsiteY2" fmla="*/ 102259 h 136549"/>
                      <a:gd name="connsiteX3" fmla="*/ 74854 w 116764"/>
                      <a:gd name="connsiteY3" fmla="*/ 132739 h 136549"/>
                      <a:gd name="connsiteX4" fmla="*/ 82474 w 116764"/>
                      <a:gd name="connsiteY4" fmla="*/ 136549 h 136549"/>
                      <a:gd name="connsiteX5" fmla="*/ 90094 w 116764"/>
                      <a:gd name="connsiteY5" fmla="*/ 87019 h 136549"/>
                      <a:gd name="connsiteX6" fmla="*/ 109144 w 116764"/>
                      <a:gd name="connsiteY6" fmla="*/ 60349 h 136549"/>
                      <a:gd name="connsiteX7" fmla="*/ 116764 w 116764"/>
                      <a:gd name="connsiteY7" fmla="*/ 26059 h 136549"/>
                      <a:gd name="connsiteX8" fmla="*/ 5663 w 116764"/>
                      <a:gd name="connsiteY8" fmla="*/ 0 h 136549"/>
                      <a:gd name="connsiteX0" fmla="*/ 5663 w 116764"/>
                      <a:gd name="connsiteY0" fmla="*/ 0 h 136549"/>
                      <a:gd name="connsiteX1" fmla="*/ 13894 w 116764"/>
                      <a:gd name="connsiteY1" fmla="*/ 79399 h 136549"/>
                      <a:gd name="connsiteX2" fmla="*/ 71044 w 116764"/>
                      <a:gd name="connsiteY2" fmla="*/ 102259 h 136549"/>
                      <a:gd name="connsiteX3" fmla="*/ 49265 w 116764"/>
                      <a:gd name="connsiteY3" fmla="*/ 131940 h 136549"/>
                      <a:gd name="connsiteX4" fmla="*/ 82474 w 116764"/>
                      <a:gd name="connsiteY4" fmla="*/ 136549 h 136549"/>
                      <a:gd name="connsiteX5" fmla="*/ 90094 w 116764"/>
                      <a:gd name="connsiteY5" fmla="*/ 87019 h 136549"/>
                      <a:gd name="connsiteX6" fmla="*/ 109144 w 116764"/>
                      <a:gd name="connsiteY6" fmla="*/ 60349 h 136549"/>
                      <a:gd name="connsiteX7" fmla="*/ 116764 w 116764"/>
                      <a:gd name="connsiteY7" fmla="*/ 26059 h 136549"/>
                      <a:gd name="connsiteX8" fmla="*/ 5663 w 116764"/>
                      <a:gd name="connsiteY8" fmla="*/ 0 h 136549"/>
                      <a:gd name="connsiteX0" fmla="*/ 5663 w 116764"/>
                      <a:gd name="connsiteY0" fmla="*/ 0 h 136549"/>
                      <a:gd name="connsiteX1" fmla="*/ 13894 w 116764"/>
                      <a:gd name="connsiteY1" fmla="*/ 79399 h 136549"/>
                      <a:gd name="connsiteX2" fmla="*/ 55051 w 116764"/>
                      <a:gd name="connsiteY2" fmla="*/ 102259 h 136549"/>
                      <a:gd name="connsiteX3" fmla="*/ 49265 w 116764"/>
                      <a:gd name="connsiteY3" fmla="*/ 131940 h 136549"/>
                      <a:gd name="connsiteX4" fmla="*/ 82474 w 116764"/>
                      <a:gd name="connsiteY4" fmla="*/ 136549 h 136549"/>
                      <a:gd name="connsiteX5" fmla="*/ 90094 w 116764"/>
                      <a:gd name="connsiteY5" fmla="*/ 87019 h 136549"/>
                      <a:gd name="connsiteX6" fmla="*/ 109144 w 116764"/>
                      <a:gd name="connsiteY6" fmla="*/ 60349 h 136549"/>
                      <a:gd name="connsiteX7" fmla="*/ 116764 w 116764"/>
                      <a:gd name="connsiteY7" fmla="*/ 26059 h 136549"/>
                      <a:gd name="connsiteX8" fmla="*/ 5663 w 116764"/>
                      <a:gd name="connsiteY8" fmla="*/ 0 h 136549"/>
                      <a:gd name="connsiteX0" fmla="*/ 5663 w 116764"/>
                      <a:gd name="connsiteY0" fmla="*/ 0 h 136549"/>
                      <a:gd name="connsiteX1" fmla="*/ 13894 w 116764"/>
                      <a:gd name="connsiteY1" fmla="*/ 79399 h 136549"/>
                      <a:gd name="connsiteX2" fmla="*/ 55051 w 116764"/>
                      <a:gd name="connsiteY2" fmla="*/ 102259 h 136549"/>
                      <a:gd name="connsiteX3" fmla="*/ 53263 w 116764"/>
                      <a:gd name="connsiteY3" fmla="*/ 126342 h 136549"/>
                      <a:gd name="connsiteX4" fmla="*/ 82474 w 116764"/>
                      <a:gd name="connsiteY4" fmla="*/ 136549 h 136549"/>
                      <a:gd name="connsiteX5" fmla="*/ 90094 w 116764"/>
                      <a:gd name="connsiteY5" fmla="*/ 87019 h 136549"/>
                      <a:gd name="connsiteX6" fmla="*/ 109144 w 116764"/>
                      <a:gd name="connsiteY6" fmla="*/ 60349 h 136549"/>
                      <a:gd name="connsiteX7" fmla="*/ 116764 w 116764"/>
                      <a:gd name="connsiteY7" fmla="*/ 26059 h 136549"/>
                      <a:gd name="connsiteX8" fmla="*/ 5663 w 116764"/>
                      <a:gd name="connsiteY8" fmla="*/ 0 h 136549"/>
                      <a:gd name="connsiteX0" fmla="*/ 5663 w 116764"/>
                      <a:gd name="connsiteY0" fmla="*/ 0 h 142147"/>
                      <a:gd name="connsiteX1" fmla="*/ 13894 w 116764"/>
                      <a:gd name="connsiteY1" fmla="*/ 79399 h 142147"/>
                      <a:gd name="connsiteX2" fmla="*/ 55051 w 116764"/>
                      <a:gd name="connsiteY2" fmla="*/ 102259 h 142147"/>
                      <a:gd name="connsiteX3" fmla="*/ 53263 w 116764"/>
                      <a:gd name="connsiteY3" fmla="*/ 126342 h 142147"/>
                      <a:gd name="connsiteX4" fmla="*/ 80874 w 116764"/>
                      <a:gd name="connsiteY4" fmla="*/ 142147 h 142147"/>
                      <a:gd name="connsiteX5" fmla="*/ 90094 w 116764"/>
                      <a:gd name="connsiteY5" fmla="*/ 87019 h 142147"/>
                      <a:gd name="connsiteX6" fmla="*/ 109144 w 116764"/>
                      <a:gd name="connsiteY6" fmla="*/ 60349 h 142147"/>
                      <a:gd name="connsiteX7" fmla="*/ 116764 w 116764"/>
                      <a:gd name="connsiteY7" fmla="*/ 26059 h 142147"/>
                      <a:gd name="connsiteX8" fmla="*/ 5663 w 116764"/>
                      <a:gd name="connsiteY8" fmla="*/ 0 h 142147"/>
                      <a:gd name="connsiteX0" fmla="*/ 4889 w 115990"/>
                      <a:gd name="connsiteY0" fmla="*/ 0 h 142147"/>
                      <a:gd name="connsiteX1" fmla="*/ 14242 w 115990"/>
                      <a:gd name="connsiteY1" fmla="*/ 89280 h 142147"/>
                      <a:gd name="connsiteX2" fmla="*/ 54277 w 115990"/>
                      <a:gd name="connsiteY2" fmla="*/ 102259 h 142147"/>
                      <a:gd name="connsiteX3" fmla="*/ 52489 w 115990"/>
                      <a:gd name="connsiteY3" fmla="*/ 126342 h 142147"/>
                      <a:gd name="connsiteX4" fmla="*/ 80100 w 115990"/>
                      <a:gd name="connsiteY4" fmla="*/ 142147 h 142147"/>
                      <a:gd name="connsiteX5" fmla="*/ 89320 w 115990"/>
                      <a:gd name="connsiteY5" fmla="*/ 87019 h 142147"/>
                      <a:gd name="connsiteX6" fmla="*/ 108370 w 115990"/>
                      <a:gd name="connsiteY6" fmla="*/ 60349 h 142147"/>
                      <a:gd name="connsiteX7" fmla="*/ 115990 w 115990"/>
                      <a:gd name="connsiteY7" fmla="*/ 26059 h 142147"/>
                      <a:gd name="connsiteX8" fmla="*/ 4889 w 115990"/>
                      <a:gd name="connsiteY8" fmla="*/ 0 h 142147"/>
                      <a:gd name="connsiteX0" fmla="*/ 4322 w 115423"/>
                      <a:gd name="connsiteY0" fmla="*/ 0 h 142147"/>
                      <a:gd name="connsiteX1" fmla="*/ 13675 w 115423"/>
                      <a:gd name="connsiteY1" fmla="*/ 89280 h 142147"/>
                      <a:gd name="connsiteX2" fmla="*/ 53710 w 115423"/>
                      <a:gd name="connsiteY2" fmla="*/ 102259 h 142147"/>
                      <a:gd name="connsiteX3" fmla="*/ 51922 w 115423"/>
                      <a:gd name="connsiteY3" fmla="*/ 126342 h 142147"/>
                      <a:gd name="connsiteX4" fmla="*/ 79533 w 115423"/>
                      <a:gd name="connsiteY4" fmla="*/ 142147 h 142147"/>
                      <a:gd name="connsiteX5" fmla="*/ 88753 w 115423"/>
                      <a:gd name="connsiteY5" fmla="*/ 87019 h 142147"/>
                      <a:gd name="connsiteX6" fmla="*/ 107803 w 115423"/>
                      <a:gd name="connsiteY6" fmla="*/ 60349 h 142147"/>
                      <a:gd name="connsiteX7" fmla="*/ 115423 w 115423"/>
                      <a:gd name="connsiteY7" fmla="*/ 26059 h 142147"/>
                      <a:gd name="connsiteX8" fmla="*/ 4322 w 115423"/>
                      <a:gd name="connsiteY8" fmla="*/ 0 h 1421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5423" h="142147">
                        <a:moveTo>
                          <a:pt x="4322" y="0"/>
                        </a:moveTo>
                        <a:cubicBezTo>
                          <a:pt x="10531" y="45391"/>
                          <a:pt x="-14431" y="63623"/>
                          <a:pt x="13675" y="89280"/>
                        </a:cubicBezTo>
                        <a:cubicBezTo>
                          <a:pt x="31925" y="119290"/>
                          <a:pt x="34660" y="94639"/>
                          <a:pt x="53710" y="102259"/>
                        </a:cubicBezTo>
                        <a:lnTo>
                          <a:pt x="51922" y="126342"/>
                        </a:lnTo>
                        <a:lnTo>
                          <a:pt x="79533" y="142147"/>
                        </a:lnTo>
                        <a:lnTo>
                          <a:pt x="88753" y="87019"/>
                        </a:lnTo>
                        <a:lnTo>
                          <a:pt x="107803" y="60349"/>
                        </a:lnTo>
                        <a:lnTo>
                          <a:pt x="115423" y="26059"/>
                        </a:lnTo>
                        <a:lnTo>
                          <a:pt x="4322" y="0"/>
                        </a:lnTo>
                        <a:close/>
                      </a:path>
                    </a:pathLst>
                  </a:custGeom>
                  <a:solidFill>
                    <a:srgbClr val="FCDB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endParaRPr>
                  </a:p>
                </p:txBody>
              </p:sp>
              <p:sp>
                <p:nvSpPr>
                  <p:cNvPr id="95" name="자유형 183">
                    <a:extLst>
                      <a:ext uri="{FF2B5EF4-FFF2-40B4-BE49-F238E27FC236}">
                        <a16:creationId xmlns:a16="http://schemas.microsoft.com/office/drawing/2014/main" id="{F34EC96E-9D0E-8382-B356-16E988A22DC7}"/>
                      </a:ext>
                    </a:extLst>
                  </p:cNvPr>
                  <p:cNvSpPr/>
                  <p:nvPr/>
                </p:nvSpPr>
                <p:spPr>
                  <a:xfrm>
                    <a:off x="3338532" y="4607919"/>
                    <a:ext cx="155230" cy="237481"/>
                  </a:xfrm>
                  <a:custGeom>
                    <a:avLst/>
                    <a:gdLst>
                      <a:gd name="connsiteX0" fmla="*/ 0 w 198120"/>
                      <a:gd name="connsiteY0" fmla="*/ 22860 h 156210"/>
                      <a:gd name="connsiteX1" fmla="*/ 41910 w 198120"/>
                      <a:gd name="connsiteY1" fmla="*/ 72390 h 156210"/>
                      <a:gd name="connsiteX2" fmla="*/ 99060 w 198120"/>
                      <a:gd name="connsiteY2" fmla="*/ 76200 h 156210"/>
                      <a:gd name="connsiteX3" fmla="*/ 175260 w 198120"/>
                      <a:gd name="connsiteY3" fmla="*/ 156210 h 156210"/>
                      <a:gd name="connsiteX4" fmla="*/ 179070 w 198120"/>
                      <a:gd name="connsiteY4" fmla="*/ 114300 h 156210"/>
                      <a:gd name="connsiteX5" fmla="*/ 198120 w 198120"/>
                      <a:gd name="connsiteY5" fmla="*/ 26670 h 156210"/>
                      <a:gd name="connsiteX6" fmla="*/ 110490 w 198120"/>
                      <a:gd name="connsiteY6" fmla="*/ 0 h 156210"/>
                      <a:gd name="connsiteX7" fmla="*/ 0 w 198120"/>
                      <a:gd name="connsiteY7" fmla="*/ 22860 h 156210"/>
                      <a:gd name="connsiteX0" fmla="*/ 0 w 198120"/>
                      <a:gd name="connsiteY0" fmla="*/ 22860 h 156210"/>
                      <a:gd name="connsiteX1" fmla="*/ 41910 w 198120"/>
                      <a:gd name="connsiteY1" fmla="*/ 72390 h 156210"/>
                      <a:gd name="connsiteX2" fmla="*/ 99060 w 198120"/>
                      <a:gd name="connsiteY2" fmla="*/ 76200 h 156210"/>
                      <a:gd name="connsiteX3" fmla="*/ 175260 w 198120"/>
                      <a:gd name="connsiteY3" fmla="*/ 156210 h 156210"/>
                      <a:gd name="connsiteX4" fmla="*/ 179070 w 198120"/>
                      <a:gd name="connsiteY4" fmla="*/ 114300 h 156210"/>
                      <a:gd name="connsiteX5" fmla="*/ 198120 w 198120"/>
                      <a:gd name="connsiteY5" fmla="*/ 26670 h 156210"/>
                      <a:gd name="connsiteX6" fmla="*/ 110490 w 198120"/>
                      <a:gd name="connsiteY6" fmla="*/ 0 h 156210"/>
                      <a:gd name="connsiteX7" fmla="*/ 0 w 198120"/>
                      <a:gd name="connsiteY7" fmla="*/ 22860 h 156210"/>
                      <a:gd name="connsiteX0" fmla="*/ 0 w 198120"/>
                      <a:gd name="connsiteY0" fmla="*/ 22860 h 156210"/>
                      <a:gd name="connsiteX1" fmla="*/ 41910 w 198120"/>
                      <a:gd name="connsiteY1" fmla="*/ 72390 h 156210"/>
                      <a:gd name="connsiteX2" fmla="*/ 99060 w 198120"/>
                      <a:gd name="connsiteY2" fmla="*/ 76200 h 156210"/>
                      <a:gd name="connsiteX3" fmla="*/ 175260 w 198120"/>
                      <a:gd name="connsiteY3" fmla="*/ 156210 h 156210"/>
                      <a:gd name="connsiteX4" fmla="*/ 179070 w 198120"/>
                      <a:gd name="connsiteY4" fmla="*/ 114300 h 156210"/>
                      <a:gd name="connsiteX5" fmla="*/ 198120 w 198120"/>
                      <a:gd name="connsiteY5" fmla="*/ 26670 h 156210"/>
                      <a:gd name="connsiteX6" fmla="*/ 110490 w 198120"/>
                      <a:gd name="connsiteY6" fmla="*/ 0 h 156210"/>
                      <a:gd name="connsiteX7" fmla="*/ 0 w 198120"/>
                      <a:gd name="connsiteY7" fmla="*/ 22860 h 156210"/>
                      <a:gd name="connsiteX0" fmla="*/ 0 w 198120"/>
                      <a:gd name="connsiteY0" fmla="*/ 19069 h 152419"/>
                      <a:gd name="connsiteX1" fmla="*/ 41910 w 198120"/>
                      <a:gd name="connsiteY1" fmla="*/ 68599 h 152419"/>
                      <a:gd name="connsiteX2" fmla="*/ 99060 w 198120"/>
                      <a:gd name="connsiteY2" fmla="*/ 72409 h 152419"/>
                      <a:gd name="connsiteX3" fmla="*/ 175260 w 198120"/>
                      <a:gd name="connsiteY3" fmla="*/ 152419 h 152419"/>
                      <a:gd name="connsiteX4" fmla="*/ 179070 w 198120"/>
                      <a:gd name="connsiteY4" fmla="*/ 110509 h 152419"/>
                      <a:gd name="connsiteX5" fmla="*/ 198120 w 198120"/>
                      <a:gd name="connsiteY5" fmla="*/ 22879 h 152419"/>
                      <a:gd name="connsiteX6" fmla="*/ 121864 w 198120"/>
                      <a:gd name="connsiteY6" fmla="*/ 0 h 152419"/>
                      <a:gd name="connsiteX7" fmla="*/ 0 w 198120"/>
                      <a:gd name="connsiteY7" fmla="*/ 19069 h 152419"/>
                      <a:gd name="connsiteX0" fmla="*/ 0 w 198120"/>
                      <a:gd name="connsiteY0" fmla="*/ 24911 h 158261"/>
                      <a:gd name="connsiteX1" fmla="*/ 41910 w 198120"/>
                      <a:gd name="connsiteY1" fmla="*/ 74441 h 158261"/>
                      <a:gd name="connsiteX2" fmla="*/ 99060 w 198120"/>
                      <a:gd name="connsiteY2" fmla="*/ 78251 h 158261"/>
                      <a:gd name="connsiteX3" fmla="*/ 175260 w 198120"/>
                      <a:gd name="connsiteY3" fmla="*/ 158261 h 158261"/>
                      <a:gd name="connsiteX4" fmla="*/ 179070 w 198120"/>
                      <a:gd name="connsiteY4" fmla="*/ 116351 h 158261"/>
                      <a:gd name="connsiteX5" fmla="*/ 198120 w 198120"/>
                      <a:gd name="connsiteY5" fmla="*/ 28721 h 158261"/>
                      <a:gd name="connsiteX6" fmla="*/ 121864 w 198120"/>
                      <a:gd name="connsiteY6" fmla="*/ 5842 h 158261"/>
                      <a:gd name="connsiteX7" fmla="*/ 0 w 198120"/>
                      <a:gd name="connsiteY7" fmla="*/ 24911 h 158261"/>
                      <a:gd name="connsiteX0" fmla="*/ 0 w 179164"/>
                      <a:gd name="connsiteY0" fmla="*/ 24911 h 158261"/>
                      <a:gd name="connsiteX1" fmla="*/ 41910 w 179164"/>
                      <a:gd name="connsiteY1" fmla="*/ 74441 h 158261"/>
                      <a:gd name="connsiteX2" fmla="*/ 99060 w 179164"/>
                      <a:gd name="connsiteY2" fmla="*/ 78251 h 158261"/>
                      <a:gd name="connsiteX3" fmla="*/ 175260 w 179164"/>
                      <a:gd name="connsiteY3" fmla="*/ 158261 h 158261"/>
                      <a:gd name="connsiteX4" fmla="*/ 179070 w 179164"/>
                      <a:gd name="connsiteY4" fmla="*/ 116351 h 158261"/>
                      <a:gd name="connsiteX5" fmla="*/ 179164 w 179164"/>
                      <a:gd name="connsiteY5" fmla="*/ 57155 h 158261"/>
                      <a:gd name="connsiteX6" fmla="*/ 121864 w 179164"/>
                      <a:gd name="connsiteY6" fmla="*/ 5842 h 158261"/>
                      <a:gd name="connsiteX7" fmla="*/ 0 w 179164"/>
                      <a:gd name="connsiteY7" fmla="*/ 24911 h 158261"/>
                      <a:gd name="connsiteX0" fmla="*/ 0 w 181800"/>
                      <a:gd name="connsiteY0" fmla="*/ 24911 h 158261"/>
                      <a:gd name="connsiteX1" fmla="*/ 41910 w 181800"/>
                      <a:gd name="connsiteY1" fmla="*/ 74441 h 158261"/>
                      <a:gd name="connsiteX2" fmla="*/ 99060 w 181800"/>
                      <a:gd name="connsiteY2" fmla="*/ 78251 h 158261"/>
                      <a:gd name="connsiteX3" fmla="*/ 175260 w 181800"/>
                      <a:gd name="connsiteY3" fmla="*/ 158261 h 158261"/>
                      <a:gd name="connsiteX4" fmla="*/ 179070 w 181800"/>
                      <a:gd name="connsiteY4" fmla="*/ 116351 h 158261"/>
                      <a:gd name="connsiteX5" fmla="*/ 179164 w 181800"/>
                      <a:gd name="connsiteY5" fmla="*/ 57155 h 158261"/>
                      <a:gd name="connsiteX6" fmla="*/ 121864 w 181800"/>
                      <a:gd name="connsiteY6" fmla="*/ 5842 h 158261"/>
                      <a:gd name="connsiteX7" fmla="*/ 0 w 181800"/>
                      <a:gd name="connsiteY7" fmla="*/ 24911 h 158261"/>
                      <a:gd name="connsiteX0" fmla="*/ 0 w 181588"/>
                      <a:gd name="connsiteY0" fmla="*/ 30319 h 163669"/>
                      <a:gd name="connsiteX1" fmla="*/ 41910 w 181588"/>
                      <a:gd name="connsiteY1" fmla="*/ 79849 h 163669"/>
                      <a:gd name="connsiteX2" fmla="*/ 99060 w 181588"/>
                      <a:gd name="connsiteY2" fmla="*/ 83659 h 163669"/>
                      <a:gd name="connsiteX3" fmla="*/ 175260 w 181588"/>
                      <a:gd name="connsiteY3" fmla="*/ 163669 h 163669"/>
                      <a:gd name="connsiteX4" fmla="*/ 179070 w 181588"/>
                      <a:gd name="connsiteY4" fmla="*/ 121759 h 163669"/>
                      <a:gd name="connsiteX5" fmla="*/ 179164 w 181588"/>
                      <a:gd name="connsiteY5" fmla="*/ 62563 h 163669"/>
                      <a:gd name="connsiteX6" fmla="*/ 116177 w 181588"/>
                      <a:gd name="connsiteY6" fmla="*/ 3668 h 163669"/>
                      <a:gd name="connsiteX7" fmla="*/ 0 w 181588"/>
                      <a:gd name="connsiteY7" fmla="*/ 30319 h 163669"/>
                      <a:gd name="connsiteX0" fmla="*/ 0 w 181588"/>
                      <a:gd name="connsiteY0" fmla="*/ 30319 h 163669"/>
                      <a:gd name="connsiteX1" fmla="*/ 41910 w 181588"/>
                      <a:gd name="connsiteY1" fmla="*/ 79849 h 163669"/>
                      <a:gd name="connsiteX2" fmla="*/ 99060 w 181588"/>
                      <a:gd name="connsiteY2" fmla="*/ 83659 h 163669"/>
                      <a:gd name="connsiteX3" fmla="*/ 175260 w 181588"/>
                      <a:gd name="connsiteY3" fmla="*/ 163669 h 163669"/>
                      <a:gd name="connsiteX4" fmla="*/ 179070 w 181588"/>
                      <a:gd name="connsiteY4" fmla="*/ 121759 h 163669"/>
                      <a:gd name="connsiteX5" fmla="*/ 179164 w 181588"/>
                      <a:gd name="connsiteY5" fmla="*/ 62563 h 163669"/>
                      <a:gd name="connsiteX6" fmla="*/ 116177 w 181588"/>
                      <a:gd name="connsiteY6" fmla="*/ 3668 h 163669"/>
                      <a:gd name="connsiteX7" fmla="*/ 0 w 181588"/>
                      <a:gd name="connsiteY7" fmla="*/ 30319 h 163669"/>
                      <a:gd name="connsiteX0" fmla="*/ 4467 w 186055"/>
                      <a:gd name="connsiteY0" fmla="*/ 30319 h 163669"/>
                      <a:gd name="connsiteX1" fmla="*/ 46377 w 186055"/>
                      <a:gd name="connsiteY1" fmla="*/ 79849 h 163669"/>
                      <a:gd name="connsiteX2" fmla="*/ 103527 w 186055"/>
                      <a:gd name="connsiteY2" fmla="*/ 83659 h 163669"/>
                      <a:gd name="connsiteX3" fmla="*/ 179727 w 186055"/>
                      <a:gd name="connsiteY3" fmla="*/ 163669 h 163669"/>
                      <a:gd name="connsiteX4" fmla="*/ 183537 w 186055"/>
                      <a:gd name="connsiteY4" fmla="*/ 121759 h 163669"/>
                      <a:gd name="connsiteX5" fmla="*/ 183631 w 186055"/>
                      <a:gd name="connsiteY5" fmla="*/ 62563 h 163669"/>
                      <a:gd name="connsiteX6" fmla="*/ 120644 w 186055"/>
                      <a:gd name="connsiteY6" fmla="*/ 3668 h 163669"/>
                      <a:gd name="connsiteX7" fmla="*/ 4467 w 186055"/>
                      <a:gd name="connsiteY7" fmla="*/ 30319 h 163669"/>
                      <a:gd name="connsiteX0" fmla="*/ 9248 w 173776"/>
                      <a:gd name="connsiteY0" fmla="*/ 27473 h 164614"/>
                      <a:gd name="connsiteX1" fmla="*/ 34098 w 173776"/>
                      <a:gd name="connsiteY1" fmla="*/ 80794 h 164614"/>
                      <a:gd name="connsiteX2" fmla="*/ 91248 w 173776"/>
                      <a:gd name="connsiteY2" fmla="*/ 84604 h 164614"/>
                      <a:gd name="connsiteX3" fmla="*/ 167448 w 173776"/>
                      <a:gd name="connsiteY3" fmla="*/ 164614 h 164614"/>
                      <a:gd name="connsiteX4" fmla="*/ 171258 w 173776"/>
                      <a:gd name="connsiteY4" fmla="*/ 122704 h 164614"/>
                      <a:gd name="connsiteX5" fmla="*/ 171352 w 173776"/>
                      <a:gd name="connsiteY5" fmla="*/ 63508 h 164614"/>
                      <a:gd name="connsiteX6" fmla="*/ 108365 w 173776"/>
                      <a:gd name="connsiteY6" fmla="*/ 4613 h 164614"/>
                      <a:gd name="connsiteX7" fmla="*/ 9248 w 173776"/>
                      <a:gd name="connsiteY7" fmla="*/ 27473 h 164614"/>
                      <a:gd name="connsiteX0" fmla="*/ 9248 w 173776"/>
                      <a:gd name="connsiteY0" fmla="*/ 27473 h 164614"/>
                      <a:gd name="connsiteX1" fmla="*/ 34098 w 173776"/>
                      <a:gd name="connsiteY1" fmla="*/ 80794 h 164614"/>
                      <a:gd name="connsiteX2" fmla="*/ 91248 w 173776"/>
                      <a:gd name="connsiteY2" fmla="*/ 84604 h 164614"/>
                      <a:gd name="connsiteX3" fmla="*/ 167448 w 173776"/>
                      <a:gd name="connsiteY3" fmla="*/ 164614 h 164614"/>
                      <a:gd name="connsiteX4" fmla="*/ 171258 w 173776"/>
                      <a:gd name="connsiteY4" fmla="*/ 122704 h 164614"/>
                      <a:gd name="connsiteX5" fmla="*/ 171352 w 173776"/>
                      <a:gd name="connsiteY5" fmla="*/ 63508 h 164614"/>
                      <a:gd name="connsiteX6" fmla="*/ 108365 w 173776"/>
                      <a:gd name="connsiteY6" fmla="*/ 4613 h 164614"/>
                      <a:gd name="connsiteX7" fmla="*/ 9248 w 173776"/>
                      <a:gd name="connsiteY7" fmla="*/ 27473 h 164614"/>
                      <a:gd name="connsiteX0" fmla="*/ 9248 w 173776"/>
                      <a:gd name="connsiteY0" fmla="*/ 27473 h 162718"/>
                      <a:gd name="connsiteX1" fmla="*/ 34098 w 173776"/>
                      <a:gd name="connsiteY1" fmla="*/ 80794 h 162718"/>
                      <a:gd name="connsiteX2" fmla="*/ 91248 w 173776"/>
                      <a:gd name="connsiteY2" fmla="*/ 84604 h 162718"/>
                      <a:gd name="connsiteX3" fmla="*/ 137118 w 173776"/>
                      <a:gd name="connsiteY3" fmla="*/ 162718 h 162718"/>
                      <a:gd name="connsiteX4" fmla="*/ 171258 w 173776"/>
                      <a:gd name="connsiteY4" fmla="*/ 122704 h 162718"/>
                      <a:gd name="connsiteX5" fmla="*/ 171352 w 173776"/>
                      <a:gd name="connsiteY5" fmla="*/ 63508 h 162718"/>
                      <a:gd name="connsiteX6" fmla="*/ 108365 w 173776"/>
                      <a:gd name="connsiteY6" fmla="*/ 4613 h 162718"/>
                      <a:gd name="connsiteX7" fmla="*/ 9248 w 173776"/>
                      <a:gd name="connsiteY7" fmla="*/ 27473 h 162718"/>
                      <a:gd name="connsiteX0" fmla="*/ 9248 w 173776"/>
                      <a:gd name="connsiteY0" fmla="*/ 27473 h 162718"/>
                      <a:gd name="connsiteX1" fmla="*/ 34098 w 173776"/>
                      <a:gd name="connsiteY1" fmla="*/ 80794 h 162718"/>
                      <a:gd name="connsiteX2" fmla="*/ 91248 w 173776"/>
                      <a:gd name="connsiteY2" fmla="*/ 84604 h 162718"/>
                      <a:gd name="connsiteX3" fmla="*/ 137118 w 173776"/>
                      <a:gd name="connsiteY3" fmla="*/ 162718 h 162718"/>
                      <a:gd name="connsiteX4" fmla="*/ 171258 w 173776"/>
                      <a:gd name="connsiteY4" fmla="*/ 122704 h 162718"/>
                      <a:gd name="connsiteX5" fmla="*/ 171352 w 173776"/>
                      <a:gd name="connsiteY5" fmla="*/ 63508 h 162718"/>
                      <a:gd name="connsiteX6" fmla="*/ 108365 w 173776"/>
                      <a:gd name="connsiteY6" fmla="*/ 4613 h 162718"/>
                      <a:gd name="connsiteX7" fmla="*/ 9248 w 173776"/>
                      <a:gd name="connsiteY7" fmla="*/ 27473 h 162718"/>
                      <a:gd name="connsiteX0" fmla="*/ 9248 w 178060"/>
                      <a:gd name="connsiteY0" fmla="*/ 27473 h 162718"/>
                      <a:gd name="connsiteX1" fmla="*/ 34098 w 178060"/>
                      <a:gd name="connsiteY1" fmla="*/ 80794 h 162718"/>
                      <a:gd name="connsiteX2" fmla="*/ 91248 w 178060"/>
                      <a:gd name="connsiteY2" fmla="*/ 84604 h 162718"/>
                      <a:gd name="connsiteX3" fmla="*/ 137118 w 178060"/>
                      <a:gd name="connsiteY3" fmla="*/ 162718 h 162718"/>
                      <a:gd name="connsiteX4" fmla="*/ 171258 w 178060"/>
                      <a:gd name="connsiteY4" fmla="*/ 122704 h 162718"/>
                      <a:gd name="connsiteX5" fmla="*/ 171352 w 178060"/>
                      <a:gd name="connsiteY5" fmla="*/ 63508 h 162718"/>
                      <a:gd name="connsiteX6" fmla="*/ 108365 w 178060"/>
                      <a:gd name="connsiteY6" fmla="*/ 4613 h 162718"/>
                      <a:gd name="connsiteX7" fmla="*/ 9248 w 178060"/>
                      <a:gd name="connsiteY7" fmla="*/ 27473 h 162718"/>
                      <a:gd name="connsiteX0" fmla="*/ 9248 w 178060"/>
                      <a:gd name="connsiteY0" fmla="*/ 27473 h 162718"/>
                      <a:gd name="connsiteX1" fmla="*/ 34098 w 178060"/>
                      <a:gd name="connsiteY1" fmla="*/ 80794 h 162718"/>
                      <a:gd name="connsiteX2" fmla="*/ 91248 w 178060"/>
                      <a:gd name="connsiteY2" fmla="*/ 84604 h 162718"/>
                      <a:gd name="connsiteX3" fmla="*/ 137118 w 178060"/>
                      <a:gd name="connsiteY3" fmla="*/ 162718 h 162718"/>
                      <a:gd name="connsiteX4" fmla="*/ 171258 w 178060"/>
                      <a:gd name="connsiteY4" fmla="*/ 122704 h 162718"/>
                      <a:gd name="connsiteX5" fmla="*/ 171352 w 178060"/>
                      <a:gd name="connsiteY5" fmla="*/ 63508 h 162718"/>
                      <a:gd name="connsiteX6" fmla="*/ 108365 w 178060"/>
                      <a:gd name="connsiteY6" fmla="*/ 4613 h 162718"/>
                      <a:gd name="connsiteX7" fmla="*/ 9248 w 178060"/>
                      <a:gd name="connsiteY7" fmla="*/ 27473 h 162718"/>
                      <a:gd name="connsiteX0" fmla="*/ 9248 w 184123"/>
                      <a:gd name="connsiteY0" fmla="*/ 27473 h 162718"/>
                      <a:gd name="connsiteX1" fmla="*/ 34098 w 184123"/>
                      <a:gd name="connsiteY1" fmla="*/ 80794 h 162718"/>
                      <a:gd name="connsiteX2" fmla="*/ 91248 w 184123"/>
                      <a:gd name="connsiteY2" fmla="*/ 84604 h 162718"/>
                      <a:gd name="connsiteX3" fmla="*/ 137118 w 184123"/>
                      <a:gd name="connsiteY3" fmla="*/ 162718 h 162718"/>
                      <a:gd name="connsiteX4" fmla="*/ 171258 w 184123"/>
                      <a:gd name="connsiteY4" fmla="*/ 122704 h 162718"/>
                      <a:gd name="connsiteX5" fmla="*/ 178934 w 184123"/>
                      <a:gd name="connsiteY5" fmla="*/ 65404 h 162718"/>
                      <a:gd name="connsiteX6" fmla="*/ 108365 w 184123"/>
                      <a:gd name="connsiteY6" fmla="*/ 4613 h 162718"/>
                      <a:gd name="connsiteX7" fmla="*/ 9248 w 184123"/>
                      <a:gd name="connsiteY7" fmla="*/ 27473 h 162718"/>
                      <a:gd name="connsiteX0" fmla="*/ 9248 w 184123"/>
                      <a:gd name="connsiteY0" fmla="*/ 27473 h 162718"/>
                      <a:gd name="connsiteX1" fmla="*/ 34098 w 184123"/>
                      <a:gd name="connsiteY1" fmla="*/ 80794 h 162718"/>
                      <a:gd name="connsiteX2" fmla="*/ 91248 w 184123"/>
                      <a:gd name="connsiteY2" fmla="*/ 84604 h 162718"/>
                      <a:gd name="connsiteX3" fmla="*/ 137118 w 184123"/>
                      <a:gd name="connsiteY3" fmla="*/ 162718 h 162718"/>
                      <a:gd name="connsiteX4" fmla="*/ 171258 w 184123"/>
                      <a:gd name="connsiteY4" fmla="*/ 122704 h 162718"/>
                      <a:gd name="connsiteX5" fmla="*/ 178934 w 184123"/>
                      <a:gd name="connsiteY5" fmla="*/ 65404 h 162718"/>
                      <a:gd name="connsiteX6" fmla="*/ 108365 w 184123"/>
                      <a:gd name="connsiteY6" fmla="*/ 4613 h 162718"/>
                      <a:gd name="connsiteX7" fmla="*/ 9248 w 184123"/>
                      <a:gd name="connsiteY7" fmla="*/ 27473 h 162718"/>
                      <a:gd name="connsiteX0" fmla="*/ 9248 w 179694"/>
                      <a:gd name="connsiteY0" fmla="*/ 27473 h 162718"/>
                      <a:gd name="connsiteX1" fmla="*/ 34098 w 179694"/>
                      <a:gd name="connsiteY1" fmla="*/ 80794 h 162718"/>
                      <a:gd name="connsiteX2" fmla="*/ 91248 w 179694"/>
                      <a:gd name="connsiteY2" fmla="*/ 84604 h 162718"/>
                      <a:gd name="connsiteX3" fmla="*/ 137118 w 179694"/>
                      <a:gd name="connsiteY3" fmla="*/ 162718 h 162718"/>
                      <a:gd name="connsiteX4" fmla="*/ 171258 w 179694"/>
                      <a:gd name="connsiteY4" fmla="*/ 122704 h 162718"/>
                      <a:gd name="connsiteX5" fmla="*/ 178934 w 179694"/>
                      <a:gd name="connsiteY5" fmla="*/ 65404 h 162718"/>
                      <a:gd name="connsiteX6" fmla="*/ 108365 w 179694"/>
                      <a:gd name="connsiteY6" fmla="*/ 4613 h 162718"/>
                      <a:gd name="connsiteX7" fmla="*/ 9248 w 179694"/>
                      <a:gd name="connsiteY7" fmla="*/ 27473 h 162718"/>
                      <a:gd name="connsiteX0" fmla="*/ 9248 w 185161"/>
                      <a:gd name="connsiteY0" fmla="*/ 27473 h 162718"/>
                      <a:gd name="connsiteX1" fmla="*/ 34098 w 185161"/>
                      <a:gd name="connsiteY1" fmla="*/ 80794 h 162718"/>
                      <a:gd name="connsiteX2" fmla="*/ 91248 w 185161"/>
                      <a:gd name="connsiteY2" fmla="*/ 84604 h 162718"/>
                      <a:gd name="connsiteX3" fmla="*/ 137118 w 185161"/>
                      <a:gd name="connsiteY3" fmla="*/ 162718 h 162718"/>
                      <a:gd name="connsiteX4" fmla="*/ 171258 w 185161"/>
                      <a:gd name="connsiteY4" fmla="*/ 122704 h 162718"/>
                      <a:gd name="connsiteX5" fmla="*/ 184621 w 185161"/>
                      <a:gd name="connsiteY5" fmla="*/ 64456 h 162718"/>
                      <a:gd name="connsiteX6" fmla="*/ 108365 w 185161"/>
                      <a:gd name="connsiteY6" fmla="*/ 4613 h 162718"/>
                      <a:gd name="connsiteX7" fmla="*/ 9248 w 185161"/>
                      <a:gd name="connsiteY7" fmla="*/ 27473 h 162718"/>
                      <a:gd name="connsiteX0" fmla="*/ 9248 w 185161"/>
                      <a:gd name="connsiteY0" fmla="*/ 27473 h 162718"/>
                      <a:gd name="connsiteX1" fmla="*/ 34098 w 185161"/>
                      <a:gd name="connsiteY1" fmla="*/ 80794 h 162718"/>
                      <a:gd name="connsiteX2" fmla="*/ 91248 w 185161"/>
                      <a:gd name="connsiteY2" fmla="*/ 84604 h 162718"/>
                      <a:gd name="connsiteX3" fmla="*/ 137118 w 185161"/>
                      <a:gd name="connsiteY3" fmla="*/ 162718 h 162718"/>
                      <a:gd name="connsiteX4" fmla="*/ 171258 w 185161"/>
                      <a:gd name="connsiteY4" fmla="*/ 122704 h 162718"/>
                      <a:gd name="connsiteX5" fmla="*/ 184621 w 185161"/>
                      <a:gd name="connsiteY5" fmla="*/ 64456 h 162718"/>
                      <a:gd name="connsiteX6" fmla="*/ 108365 w 185161"/>
                      <a:gd name="connsiteY6" fmla="*/ 4613 h 162718"/>
                      <a:gd name="connsiteX7" fmla="*/ 9248 w 185161"/>
                      <a:gd name="connsiteY7" fmla="*/ 27473 h 162718"/>
                      <a:gd name="connsiteX0" fmla="*/ 9248 w 185161"/>
                      <a:gd name="connsiteY0" fmla="*/ 27473 h 162718"/>
                      <a:gd name="connsiteX1" fmla="*/ 34098 w 185161"/>
                      <a:gd name="connsiteY1" fmla="*/ 80794 h 162718"/>
                      <a:gd name="connsiteX2" fmla="*/ 91248 w 185161"/>
                      <a:gd name="connsiteY2" fmla="*/ 84604 h 162718"/>
                      <a:gd name="connsiteX3" fmla="*/ 137118 w 185161"/>
                      <a:gd name="connsiteY3" fmla="*/ 162718 h 162718"/>
                      <a:gd name="connsiteX4" fmla="*/ 171258 w 185161"/>
                      <a:gd name="connsiteY4" fmla="*/ 122704 h 162718"/>
                      <a:gd name="connsiteX5" fmla="*/ 184621 w 185161"/>
                      <a:gd name="connsiteY5" fmla="*/ 64456 h 162718"/>
                      <a:gd name="connsiteX6" fmla="*/ 108365 w 185161"/>
                      <a:gd name="connsiteY6" fmla="*/ 4613 h 162718"/>
                      <a:gd name="connsiteX7" fmla="*/ 9248 w 185161"/>
                      <a:gd name="connsiteY7" fmla="*/ 27473 h 162718"/>
                      <a:gd name="connsiteX0" fmla="*/ 9248 w 185366"/>
                      <a:gd name="connsiteY0" fmla="*/ 27473 h 162718"/>
                      <a:gd name="connsiteX1" fmla="*/ 34098 w 185366"/>
                      <a:gd name="connsiteY1" fmla="*/ 80794 h 162718"/>
                      <a:gd name="connsiteX2" fmla="*/ 91248 w 185366"/>
                      <a:gd name="connsiteY2" fmla="*/ 84604 h 162718"/>
                      <a:gd name="connsiteX3" fmla="*/ 137118 w 185366"/>
                      <a:gd name="connsiteY3" fmla="*/ 162718 h 162718"/>
                      <a:gd name="connsiteX4" fmla="*/ 171258 w 185366"/>
                      <a:gd name="connsiteY4" fmla="*/ 122704 h 162718"/>
                      <a:gd name="connsiteX5" fmla="*/ 184621 w 185366"/>
                      <a:gd name="connsiteY5" fmla="*/ 64456 h 162718"/>
                      <a:gd name="connsiteX6" fmla="*/ 108365 w 185366"/>
                      <a:gd name="connsiteY6" fmla="*/ 4613 h 162718"/>
                      <a:gd name="connsiteX7" fmla="*/ 9248 w 185366"/>
                      <a:gd name="connsiteY7" fmla="*/ 27473 h 162718"/>
                      <a:gd name="connsiteX0" fmla="*/ 9248 w 185366"/>
                      <a:gd name="connsiteY0" fmla="*/ 27473 h 165071"/>
                      <a:gd name="connsiteX1" fmla="*/ 34098 w 185366"/>
                      <a:gd name="connsiteY1" fmla="*/ 80794 h 165071"/>
                      <a:gd name="connsiteX2" fmla="*/ 91248 w 185366"/>
                      <a:gd name="connsiteY2" fmla="*/ 84604 h 165071"/>
                      <a:gd name="connsiteX3" fmla="*/ 137118 w 185366"/>
                      <a:gd name="connsiteY3" fmla="*/ 162718 h 165071"/>
                      <a:gd name="connsiteX4" fmla="*/ 171258 w 185366"/>
                      <a:gd name="connsiteY4" fmla="*/ 122704 h 165071"/>
                      <a:gd name="connsiteX5" fmla="*/ 184621 w 185366"/>
                      <a:gd name="connsiteY5" fmla="*/ 64456 h 165071"/>
                      <a:gd name="connsiteX6" fmla="*/ 108365 w 185366"/>
                      <a:gd name="connsiteY6" fmla="*/ 4613 h 165071"/>
                      <a:gd name="connsiteX7" fmla="*/ 9248 w 185366"/>
                      <a:gd name="connsiteY7" fmla="*/ 27473 h 165071"/>
                      <a:gd name="connsiteX0" fmla="*/ 9248 w 185366"/>
                      <a:gd name="connsiteY0" fmla="*/ 27473 h 177834"/>
                      <a:gd name="connsiteX1" fmla="*/ 34098 w 185366"/>
                      <a:gd name="connsiteY1" fmla="*/ 80794 h 177834"/>
                      <a:gd name="connsiteX2" fmla="*/ 91248 w 185366"/>
                      <a:gd name="connsiteY2" fmla="*/ 84604 h 177834"/>
                      <a:gd name="connsiteX3" fmla="*/ 126692 w 185366"/>
                      <a:gd name="connsiteY3" fmla="*/ 175987 h 177834"/>
                      <a:gd name="connsiteX4" fmla="*/ 171258 w 185366"/>
                      <a:gd name="connsiteY4" fmla="*/ 122704 h 177834"/>
                      <a:gd name="connsiteX5" fmla="*/ 184621 w 185366"/>
                      <a:gd name="connsiteY5" fmla="*/ 64456 h 177834"/>
                      <a:gd name="connsiteX6" fmla="*/ 108365 w 185366"/>
                      <a:gd name="connsiteY6" fmla="*/ 4613 h 177834"/>
                      <a:gd name="connsiteX7" fmla="*/ 9248 w 185366"/>
                      <a:gd name="connsiteY7" fmla="*/ 27473 h 177834"/>
                      <a:gd name="connsiteX0" fmla="*/ 9248 w 185366"/>
                      <a:gd name="connsiteY0" fmla="*/ 27473 h 177834"/>
                      <a:gd name="connsiteX1" fmla="*/ 34098 w 185366"/>
                      <a:gd name="connsiteY1" fmla="*/ 80794 h 177834"/>
                      <a:gd name="connsiteX2" fmla="*/ 91248 w 185366"/>
                      <a:gd name="connsiteY2" fmla="*/ 84604 h 177834"/>
                      <a:gd name="connsiteX3" fmla="*/ 126692 w 185366"/>
                      <a:gd name="connsiteY3" fmla="*/ 175987 h 177834"/>
                      <a:gd name="connsiteX4" fmla="*/ 171258 w 185366"/>
                      <a:gd name="connsiteY4" fmla="*/ 122704 h 177834"/>
                      <a:gd name="connsiteX5" fmla="*/ 184621 w 185366"/>
                      <a:gd name="connsiteY5" fmla="*/ 64456 h 177834"/>
                      <a:gd name="connsiteX6" fmla="*/ 108365 w 185366"/>
                      <a:gd name="connsiteY6" fmla="*/ 4613 h 177834"/>
                      <a:gd name="connsiteX7" fmla="*/ 9248 w 185366"/>
                      <a:gd name="connsiteY7" fmla="*/ 27473 h 177834"/>
                      <a:gd name="connsiteX0" fmla="*/ 9248 w 185366"/>
                      <a:gd name="connsiteY0" fmla="*/ 27473 h 177834"/>
                      <a:gd name="connsiteX1" fmla="*/ 34098 w 185366"/>
                      <a:gd name="connsiteY1" fmla="*/ 80794 h 177834"/>
                      <a:gd name="connsiteX2" fmla="*/ 95987 w 185366"/>
                      <a:gd name="connsiteY2" fmla="*/ 84604 h 177834"/>
                      <a:gd name="connsiteX3" fmla="*/ 126692 w 185366"/>
                      <a:gd name="connsiteY3" fmla="*/ 175987 h 177834"/>
                      <a:gd name="connsiteX4" fmla="*/ 171258 w 185366"/>
                      <a:gd name="connsiteY4" fmla="*/ 122704 h 177834"/>
                      <a:gd name="connsiteX5" fmla="*/ 184621 w 185366"/>
                      <a:gd name="connsiteY5" fmla="*/ 64456 h 177834"/>
                      <a:gd name="connsiteX6" fmla="*/ 108365 w 185366"/>
                      <a:gd name="connsiteY6" fmla="*/ 4613 h 177834"/>
                      <a:gd name="connsiteX7" fmla="*/ 9248 w 185366"/>
                      <a:gd name="connsiteY7" fmla="*/ 27473 h 177834"/>
                      <a:gd name="connsiteX0" fmla="*/ 9248 w 185366"/>
                      <a:gd name="connsiteY0" fmla="*/ 27473 h 177834"/>
                      <a:gd name="connsiteX1" fmla="*/ 34098 w 185366"/>
                      <a:gd name="connsiteY1" fmla="*/ 80794 h 177834"/>
                      <a:gd name="connsiteX2" fmla="*/ 95987 w 185366"/>
                      <a:gd name="connsiteY2" fmla="*/ 84604 h 177834"/>
                      <a:gd name="connsiteX3" fmla="*/ 126692 w 185366"/>
                      <a:gd name="connsiteY3" fmla="*/ 175987 h 177834"/>
                      <a:gd name="connsiteX4" fmla="*/ 171258 w 185366"/>
                      <a:gd name="connsiteY4" fmla="*/ 122704 h 177834"/>
                      <a:gd name="connsiteX5" fmla="*/ 184621 w 185366"/>
                      <a:gd name="connsiteY5" fmla="*/ 64456 h 177834"/>
                      <a:gd name="connsiteX6" fmla="*/ 108365 w 185366"/>
                      <a:gd name="connsiteY6" fmla="*/ 4613 h 177834"/>
                      <a:gd name="connsiteX7" fmla="*/ 9248 w 185366"/>
                      <a:gd name="connsiteY7" fmla="*/ 27473 h 177834"/>
                      <a:gd name="connsiteX0" fmla="*/ 16887 w 177840"/>
                      <a:gd name="connsiteY0" fmla="*/ 25732 h 178620"/>
                      <a:gd name="connsiteX1" fmla="*/ 26572 w 177840"/>
                      <a:gd name="connsiteY1" fmla="*/ 81580 h 178620"/>
                      <a:gd name="connsiteX2" fmla="*/ 88461 w 177840"/>
                      <a:gd name="connsiteY2" fmla="*/ 85390 h 178620"/>
                      <a:gd name="connsiteX3" fmla="*/ 119166 w 177840"/>
                      <a:gd name="connsiteY3" fmla="*/ 176773 h 178620"/>
                      <a:gd name="connsiteX4" fmla="*/ 163732 w 177840"/>
                      <a:gd name="connsiteY4" fmla="*/ 123490 h 178620"/>
                      <a:gd name="connsiteX5" fmla="*/ 177095 w 177840"/>
                      <a:gd name="connsiteY5" fmla="*/ 65242 h 178620"/>
                      <a:gd name="connsiteX6" fmla="*/ 100839 w 177840"/>
                      <a:gd name="connsiteY6" fmla="*/ 5399 h 178620"/>
                      <a:gd name="connsiteX7" fmla="*/ 16887 w 177840"/>
                      <a:gd name="connsiteY7" fmla="*/ 25732 h 178620"/>
                      <a:gd name="connsiteX0" fmla="*/ 13505 w 174458"/>
                      <a:gd name="connsiteY0" fmla="*/ 25732 h 178620"/>
                      <a:gd name="connsiteX1" fmla="*/ 23190 w 174458"/>
                      <a:gd name="connsiteY1" fmla="*/ 81580 h 178620"/>
                      <a:gd name="connsiteX2" fmla="*/ 85079 w 174458"/>
                      <a:gd name="connsiteY2" fmla="*/ 85390 h 178620"/>
                      <a:gd name="connsiteX3" fmla="*/ 115784 w 174458"/>
                      <a:gd name="connsiteY3" fmla="*/ 176773 h 178620"/>
                      <a:gd name="connsiteX4" fmla="*/ 160350 w 174458"/>
                      <a:gd name="connsiteY4" fmla="*/ 123490 h 178620"/>
                      <a:gd name="connsiteX5" fmla="*/ 173713 w 174458"/>
                      <a:gd name="connsiteY5" fmla="*/ 65242 h 178620"/>
                      <a:gd name="connsiteX6" fmla="*/ 97457 w 174458"/>
                      <a:gd name="connsiteY6" fmla="*/ 5399 h 178620"/>
                      <a:gd name="connsiteX7" fmla="*/ 13505 w 174458"/>
                      <a:gd name="connsiteY7" fmla="*/ 25732 h 178620"/>
                      <a:gd name="connsiteX0" fmla="*/ 16483 w 177436"/>
                      <a:gd name="connsiteY0" fmla="*/ 25732 h 178620"/>
                      <a:gd name="connsiteX1" fmla="*/ 26168 w 177436"/>
                      <a:gd name="connsiteY1" fmla="*/ 81580 h 178620"/>
                      <a:gd name="connsiteX2" fmla="*/ 88057 w 177436"/>
                      <a:gd name="connsiteY2" fmla="*/ 85390 h 178620"/>
                      <a:gd name="connsiteX3" fmla="*/ 118762 w 177436"/>
                      <a:gd name="connsiteY3" fmla="*/ 176773 h 178620"/>
                      <a:gd name="connsiteX4" fmla="*/ 163328 w 177436"/>
                      <a:gd name="connsiteY4" fmla="*/ 123490 h 178620"/>
                      <a:gd name="connsiteX5" fmla="*/ 176691 w 177436"/>
                      <a:gd name="connsiteY5" fmla="*/ 65242 h 178620"/>
                      <a:gd name="connsiteX6" fmla="*/ 100435 w 177436"/>
                      <a:gd name="connsiteY6" fmla="*/ 5399 h 178620"/>
                      <a:gd name="connsiteX7" fmla="*/ 16483 w 177436"/>
                      <a:gd name="connsiteY7" fmla="*/ 25732 h 178620"/>
                      <a:gd name="connsiteX0" fmla="*/ 10824 w 171777"/>
                      <a:gd name="connsiteY0" fmla="*/ 25732 h 178620"/>
                      <a:gd name="connsiteX1" fmla="*/ 20509 w 171777"/>
                      <a:gd name="connsiteY1" fmla="*/ 81580 h 178620"/>
                      <a:gd name="connsiteX2" fmla="*/ 82398 w 171777"/>
                      <a:gd name="connsiteY2" fmla="*/ 85390 h 178620"/>
                      <a:gd name="connsiteX3" fmla="*/ 113103 w 171777"/>
                      <a:gd name="connsiteY3" fmla="*/ 176773 h 178620"/>
                      <a:gd name="connsiteX4" fmla="*/ 157669 w 171777"/>
                      <a:gd name="connsiteY4" fmla="*/ 123490 h 178620"/>
                      <a:gd name="connsiteX5" fmla="*/ 171032 w 171777"/>
                      <a:gd name="connsiteY5" fmla="*/ 65242 h 178620"/>
                      <a:gd name="connsiteX6" fmla="*/ 94776 w 171777"/>
                      <a:gd name="connsiteY6" fmla="*/ 5399 h 178620"/>
                      <a:gd name="connsiteX7" fmla="*/ 10824 w 171777"/>
                      <a:gd name="connsiteY7" fmla="*/ 25732 h 178620"/>
                      <a:gd name="connsiteX0" fmla="*/ 10824 w 171777"/>
                      <a:gd name="connsiteY0" fmla="*/ 22780 h 175668"/>
                      <a:gd name="connsiteX1" fmla="*/ 20509 w 171777"/>
                      <a:gd name="connsiteY1" fmla="*/ 78628 h 175668"/>
                      <a:gd name="connsiteX2" fmla="*/ 82398 w 171777"/>
                      <a:gd name="connsiteY2" fmla="*/ 82438 h 175668"/>
                      <a:gd name="connsiteX3" fmla="*/ 113103 w 171777"/>
                      <a:gd name="connsiteY3" fmla="*/ 173821 h 175668"/>
                      <a:gd name="connsiteX4" fmla="*/ 157669 w 171777"/>
                      <a:gd name="connsiteY4" fmla="*/ 120538 h 175668"/>
                      <a:gd name="connsiteX5" fmla="*/ 171032 w 171777"/>
                      <a:gd name="connsiteY5" fmla="*/ 62290 h 175668"/>
                      <a:gd name="connsiteX6" fmla="*/ 94776 w 171777"/>
                      <a:gd name="connsiteY6" fmla="*/ 2447 h 175668"/>
                      <a:gd name="connsiteX7" fmla="*/ 10824 w 171777"/>
                      <a:gd name="connsiteY7" fmla="*/ 22780 h 175668"/>
                      <a:gd name="connsiteX0" fmla="*/ 10824 w 171777"/>
                      <a:gd name="connsiteY0" fmla="*/ 22780 h 175668"/>
                      <a:gd name="connsiteX1" fmla="*/ 20509 w 171777"/>
                      <a:gd name="connsiteY1" fmla="*/ 78628 h 175668"/>
                      <a:gd name="connsiteX2" fmla="*/ 82398 w 171777"/>
                      <a:gd name="connsiteY2" fmla="*/ 82438 h 175668"/>
                      <a:gd name="connsiteX3" fmla="*/ 113103 w 171777"/>
                      <a:gd name="connsiteY3" fmla="*/ 173821 h 175668"/>
                      <a:gd name="connsiteX4" fmla="*/ 157669 w 171777"/>
                      <a:gd name="connsiteY4" fmla="*/ 120538 h 175668"/>
                      <a:gd name="connsiteX5" fmla="*/ 171032 w 171777"/>
                      <a:gd name="connsiteY5" fmla="*/ 62290 h 175668"/>
                      <a:gd name="connsiteX6" fmla="*/ 104886 w 171777"/>
                      <a:gd name="connsiteY6" fmla="*/ 2447 h 175668"/>
                      <a:gd name="connsiteX7" fmla="*/ 10824 w 171777"/>
                      <a:gd name="connsiteY7" fmla="*/ 22780 h 175668"/>
                      <a:gd name="connsiteX0" fmla="*/ 10824 w 171777"/>
                      <a:gd name="connsiteY0" fmla="*/ 20333 h 173221"/>
                      <a:gd name="connsiteX1" fmla="*/ 20509 w 171777"/>
                      <a:gd name="connsiteY1" fmla="*/ 76181 h 173221"/>
                      <a:gd name="connsiteX2" fmla="*/ 82398 w 171777"/>
                      <a:gd name="connsiteY2" fmla="*/ 79991 h 173221"/>
                      <a:gd name="connsiteX3" fmla="*/ 113103 w 171777"/>
                      <a:gd name="connsiteY3" fmla="*/ 171374 h 173221"/>
                      <a:gd name="connsiteX4" fmla="*/ 157669 w 171777"/>
                      <a:gd name="connsiteY4" fmla="*/ 118091 h 173221"/>
                      <a:gd name="connsiteX5" fmla="*/ 171032 w 171777"/>
                      <a:gd name="connsiteY5" fmla="*/ 59843 h 173221"/>
                      <a:gd name="connsiteX6" fmla="*/ 104886 w 171777"/>
                      <a:gd name="connsiteY6" fmla="*/ 0 h 173221"/>
                      <a:gd name="connsiteX7" fmla="*/ 10824 w 171777"/>
                      <a:gd name="connsiteY7" fmla="*/ 20333 h 173221"/>
                      <a:gd name="connsiteX0" fmla="*/ 10824 w 171777"/>
                      <a:gd name="connsiteY0" fmla="*/ 20333 h 173221"/>
                      <a:gd name="connsiteX1" fmla="*/ 20509 w 171777"/>
                      <a:gd name="connsiteY1" fmla="*/ 76181 h 173221"/>
                      <a:gd name="connsiteX2" fmla="*/ 82398 w 171777"/>
                      <a:gd name="connsiteY2" fmla="*/ 79991 h 173221"/>
                      <a:gd name="connsiteX3" fmla="*/ 113103 w 171777"/>
                      <a:gd name="connsiteY3" fmla="*/ 171374 h 173221"/>
                      <a:gd name="connsiteX4" fmla="*/ 157669 w 171777"/>
                      <a:gd name="connsiteY4" fmla="*/ 118091 h 173221"/>
                      <a:gd name="connsiteX5" fmla="*/ 171032 w 171777"/>
                      <a:gd name="connsiteY5" fmla="*/ 59843 h 173221"/>
                      <a:gd name="connsiteX6" fmla="*/ 104886 w 171777"/>
                      <a:gd name="connsiteY6" fmla="*/ 0 h 173221"/>
                      <a:gd name="connsiteX7" fmla="*/ 10824 w 171777"/>
                      <a:gd name="connsiteY7" fmla="*/ 20333 h 173221"/>
                      <a:gd name="connsiteX0" fmla="*/ 10824 w 171777"/>
                      <a:gd name="connsiteY0" fmla="*/ 9864 h 162752"/>
                      <a:gd name="connsiteX1" fmla="*/ 20509 w 171777"/>
                      <a:gd name="connsiteY1" fmla="*/ 65712 h 162752"/>
                      <a:gd name="connsiteX2" fmla="*/ 82398 w 171777"/>
                      <a:gd name="connsiteY2" fmla="*/ 69522 h 162752"/>
                      <a:gd name="connsiteX3" fmla="*/ 113103 w 171777"/>
                      <a:gd name="connsiteY3" fmla="*/ 160905 h 162752"/>
                      <a:gd name="connsiteX4" fmla="*/ 157669 w 171777"/>
                      <a:gd name="connsiteY4" fmla="*/ 107622 h 162752"/>
                      <a:gd name="connsiteX5" fmla="*/ 171032 w 171777"/>
                      <a:gd name="connsiteY5" fmla="*/ 49374 h 162752"/>
                      <a:gd name="connsiteX6" fmla="*/ 103622 w 171777"/>
                      <a:gd name="connsiteY6" fmla="*/ 905 h 162752"/>
                      <a:gd name="connsiteX7" fmla="*/ 10824 w 171777"/>
                      <a:gd name="connsiteY7" fmla="*/ 9864 h 162752"/>
                      <a:gd name="connsiteX0" fmla="*/ 10824 w 171777"/>
                      <a:gd name="connsiteY0" fmla="*/ 14918 h 167806"/>
                      <a:gd name="connsiteX1" fmla="*/ 20509 w 171777"/>
                      <a:gd name="connsiteY1" fmla="*/ 70766 h 167806"/>
                      <a:gd name="connsiteX2" fmla="*/ 82398 w 171777"/>
                      <a:gd name="connsiteY2" fmla="*/ 74576 h 167806"/>
                      <a:gd name="connsiteX3" fmla="*/ 113103 w 171777"/>
                      <a:gd name="connsiteY3" fmla="*/ 165959 h 167806"/>
                      <a:gd name="connsiteX4" fmla="*/ 157669 w 171777"/>
                      <a:gd name="connsiteY4" fmla="*/ 112676 h 167806"/>
                      <a:gd name="connsiteX5" fmla="*/ 171032 w 171777"/>
                      <a:gd name="connsiteY5" fmla="*/ 54428 h 167806"/>
                      <a:gd name="connsiteX6" fmla="*/ 103622 w 171777"/>
                      <a:gd name="connsiteY6" fmla="*/ 5959 h 167806"/>
                      <a:gd name="connsiteX7" fmla="*/ 10824 w 171777"/>
                      <a:gd name="connsiteY7" fmla="*/ 14918 h 167806"/>
                      <a:gd name="connsiteX0" fmla="*/ 10824 w 171777"/>
                      <a:gd name="connsiteY0" fmla="*/ 10987 h 163875"/>
                      <a:gd name="connsiteX1" fmla="*/ 20509 w 171777"/>
                      <a:gd name="connsiteY1" fmla="*/ 66835 h 163875"/>
                      <a:gd name="connsiteX2" fmla="*/ 82398 w 171777"/>
                      <a:gd name="connsiteY2" fmla="*/ 70645 h 163875"/>
                      <a:gd name="connsiteX3" fmla="*/ 113103 w 171777"/>
                      <a:gd name="connsiteY3" fmla="*/ 162028 h 163875"/>
                      <a:gd name="connsiteX4" fmla="*/ 157669 w 171777"/>
                      <a:gd name="connsiteY4" fmla="*/ 108745 h 163875"/>
                      <a:gd name="connsiteX5" fmla="*/ 171032 w 171777"/>
                      <a:gd name="connsiteY5" fmla="*/ 50497 h 163875"/>
                      <a:gd name="connsiteX6" fmla="*/ 103622 w 171777"/>
                      <a:gd name="connsiteY6" fmla="*/ 2028 h 163875"/>
                      <a:gd name="connsiteX7" fmla="*/ 10824 w 171777"/>
                      <a:gd name="connsiteY7" fmla="*/ 10987 h 163875"/>
                      <a:gd name="connsiteX0" fmla="*/ 10824 w 171777"/>
                      <a:gd name="connsiteY0" fmla="*/ 8978 h 161866"/>
                      <a:gd name="connsiteX1" fmla="*/ 20509 w 171777"/>
                      <a:gd name="connsiteY1" fmla="*/ 64826 h 161866"/>
                      <a:gd name="connsiteX2" fmla="*/ 82398 w 171777"/>
                      <a:gd name="connsiteY2" fmla="*/ 68636 h 161866"/>
                      <a:gd name="connsiteX3" fmla="*/ 113103 w 171777"/>
                      <a:gd name="connsiteY3" fmla="*/ 160019 h 161866"/>
                      <a:gd name="connsiteX4" fmla="*/ 157669 w 171777"/>
                      <a:gd name="connsiteY4" fmla="*/ 106736 h 161866"/>
                      <a:gd name="connsiteX5" fmla="*/ 171032 w 171777"/>
                      <a:gd name="connsiteY5" fmla="*/ 48488 h 161866"/>
                      <a:gd name="connsiteX6" fmla="*/ 103622 w 171777"/>
                      <a:gd name="connsiteY6" fmla="*/ 19 h 161866"/>
                      <a:gd name="connsiteX7" fmla="*/ 10824 w 171777"/>
                      <a:gd name="connsiteY7" fmla="*/ 8978 h 161866"/>
                      <a:gd name="connsiteX0" fmla="*/ 18080 w 179033"/>
                      <a:gd name="connsiteY0" fmla="*/ 8978 h 161866"/>
                      <a:gd name="connsiteX1" fmla="*/ 27765 w 179033"/>
                      <a:gd name="connsiteY1" fmla="*/ 64826 h 161866"/>
                      <a:gd name="connsiteX2" fmla="*/ 89654 w 179033"/>
                      <a:gd name="connsiteY2" fmla="*/ 68636 h 161866"/>
                      <a:gd name="connsiteX3" fmla="*/ 120359 w 179033"/>
                      <a:gd name="connsiteY3" fmla="*/ 160019 h 161866"/>
                      <a:gd name="connsiteX4" fmla="*/ 164925 w 179033"/>
                      <a:gd name="connsiteY4" fmla="*/ 106736 h 161866"/>
                      <a:gd name="connsiteX5" fmla="*/ 178288 w 179033"/>
                      <a:gd name="connsiteY5" fmla="*/ 48488 h 161866"/>
                      <a:gd name="connsiteX6" fmla="*/ 110878 w 179033"/>
                      <a:gd name="connsiteY6" fmla="*/ 19 h 161866"/>
                      <a:gd name="connsiteX7" fmla="*/ 18080 w 179033"/>
                      <a:gd name="connsiteY7" fmla="*/ 8978 h 161866"/>
                      <a:gd name="connsiteX0" fmla="*/ 18080 w 179033"/>
                      <a:gd name="connsiteY0" fmla="*/ 6455 h 159343"/>
                      <a:gd name="connsiteX1" fmla="*/ 27765 w 179033"/>
                      <a:gd name="connsiteY1" fmla="*/ 62303 h 159343"/>
                      <a:gd name="connsiteX2" fmla="*/ 89654 w 179033"/>
                      <a:gd name="connsiteY2" fmla="*/ 66113 h 159343"/>
                      <a:gd name="connsiteX3" fmla="*/ 120359 w 179033"/>
                      <a:gd name="connsiteY3" fmla="*/ 157496 h 159343"/>
                      <a:gd name="connsiteX4" fmla="*/ 164925 w 179033"/>
                      <a:gd name="connsiteY4" fmla="*/ 104213 h 159343"/>
                      <a:gd name="connsiteX5" fmla="*/ 178288 w 179033"/>
                      <a:gd name="connsiteY5" fmla="*/ 45965 h 159343"/>
                      <a:gd name="connsiteX6" fmla="*/ 119724 w 179033"/>
                      <a:gd name="connsiteY6" fmla="*/ 23 h 159343"/>
                      <a:gd name="connsiteX7" fmla="*/ 18080 w 179033"/>
                      <a:gd name="connsiteY7" fmla="*/ 6455 h 159343"/>
                      <a:gd name="connsiteX0" fmla="*/ 18080 w 179033"/>
                      <a:gd name="connsiteY0" fmla="*/ 7025 h 159913"/>
                      <a:gd name="connsiteX1" fmla="*/ 27765 w 179033"/>
                      <a:gd name="connsiteY1" fmla="*/ 62873 h 159913"/>
                      <a:gd name="connsiteX2" fmla="*/ 89654 w 179033"/>
                      <a:gd name="connsiteY2" fmla="*/ 66683 h 159913"/>
                      <a:gd name="connsiteX3" fmla="*/ 120359 w 179033"/>
                      <a:gd name="connsiteY3" fmla="*/ 158066 h 159913"/>
                      <a:gd name="connsiteX4" fmla="*/ 164925 w 179033"/>
                      <a:gd name="connsiteY4" fmla="*/ 104783 h 159913"/>
                      <a:gd name="connsiteX5" fmla="*/ 178288 w 179033"/>
                      <a:gd name="connsiteY5" fmla="*/ 46535 h 159913"/>
                      <a:gd name="connsiteX6" fmla="*/ 119724 w 179033"/>
                      <a:gd name="connsiteY6" fmla="*/ 593 h 159913"/>
                      <a:gd name="connsiteX7" fmla="*/ 18080 w 179033"/>
                      <a:gd name="connsiteY7" fmla="*/ 7025 h 159913"/>
                      <a:gd name="connsiteX0" fmla="*/ 18080 w 179033"/>
                      <a:gd name="connsiteY0" fmla="*/ 7025 h 159913"/>
                      <a:gd name="connsiteX1" fmla="*/ 27765 w 179033"/>
                      <a:gd name="connsiteY1" fmla="*/ 62873 h 159913"/>
                      <a:gd name="connsiteX2" fmla="*/ 89654 w 179033"/>
                      <a:gd name="connsiteY2" fmla="*/ 66683 h 159913"/>
                      <a:gd name="connsiteX3" fmla="*/ 120359 w 179033"/>
                      <a:gd name="connsiteY3" fmla="*/ 158066 h 159913"/>
                      <a:gd name="connsiteX4" fmla="*/ 164925 w 179033"/>
                      <a:gd name="connsiteY4" fmla="*/ 104783 h 159913"/>
                      <a:gd name="connsiteX5" fmla="*/ 178288 w 179033"/>
                      <a:gd name="connsiteY5" fmla="*/ 46535 h 159913"/>
                      <a:gd name="connsiteX6" fmla="*/ 119724 w 179033"/>
                      <a:gd name="connsiteY6" fmla="*/ 593 h 159913"/>
                      <a:gd name="connsiteX7" fmla="*/ 18080 w 179033"/>
                      <a:gd name="connsiteY7" fmla="*/ 7025 h 159913"/>
                      <a:gd name="connsiteX0" fmla="*/ 18080 w 180237"/>
                      <a:gd name="connsiteY0" fmla="*/ 7025 h 159913"/>
                      <a:gd name="connsiteX1" fmla="*/ 27765 w 180237"/>
                      <a:gd name="connsiteY1" fmla="*/ 62873 h 159913"/>
                      <a:gd name="connsiteX2" fmla="*/ 89654 w 180237"/>
                      <a:gd name="connsiteY2" fmla="*/ 66683 h 159913"/>
                      <a:gd name="connsiteX3" fmla="*/ 120359 w 180237"/>
                      <a:gd name="connsiteY3" fmla="*/ 158066 h 159913"/>
                      <a:gd name="connsiteX4" fmla="*/ 164925 w 180237"/>
                      <a:gd name="connsiteY4" fmla="*/ 104783 h 159913"/>
                      <a:gd name="connsiteX5" fmla="*/ 179552 w 180237"/>
                      <a:gd name="connsiteY5" fmla="*/ 54118 h 159913"/>
                      <a:gd name="connsiteX6" fmla="*/ 119724 w 180237"/>
                      <a:gd name="connsiteY6" fmla="*/ 593 h 159913"/>
                      <a:gd name="connsiteX7" fmla="*/ 18080 w 180237"/>
                      <a:gd name="connsiteY7" fmla="*/ 7025 h 159913"/>
                      <a:gd name="connsiteX0" fmla="*/ 18080 w 179552"/>
                      <a:gd name="connsiteY0" fmla="*/ 7025 h 159913"/>
                      <a:gd name="connsiteX1" fmla="*/ 27765 w 179552"/>
                      <a:gd name="connsiteY1" fmla="*/ 62873 h 159913"/>
                      <a:gd name="connsiteX2" fmla="*/ 89654 w 179552"/>
                      <a:gd name="connsiteY2" fmla="*/ 66683 h 159913"/>
                      <a:gd name="connsiteX3" fmla="*/ 120359 w 179552"/>
                      <a:gd name="connsiteY3" fmla="*/ 158066 h 159913"/>
                      <a:gd name="connsiteX4" fmla="*/ 164925 w 179552"/>
                      <a:gd name="connsiteY4" fmla="*/ 104783 h 159913"/>
                      <a:gd name="connsiteX5" fmla="*/ 179552 w 179552"/>
                      <a:gd name="connsiteY5" fmla="*/ 54118 h 159913"/>
                      <a:gd name="connsiteX6" fmla="*/ 119724 w 179552"/>
                      <a:gd name="connsiteY6" fmla="*/ 593 h 159913"/>
                      <a:gd name="connsiteX7" fmla="*/ 18080 w 179552"/>
                      <a:gd name="connsiteY7" fmla="*/ 7025 h 159913"/>
                      <a:gd name="connsiteX0" fmla="*/ 18080 w 208312"/>
                      <a:gd name="connsiteY0" fmla="*/ 7025 h 178773"/>
                      <a:gd name="connsiteX1" fmla="*/ 27765 w 208312"/>
                      <a:gd name="connsiteY1" fmla="*/ 62873 h 178773"/>
                      <a:gd name="connsiteX2" fmla="*/ 89654 w 208312"/>
                      <a:gd name="connsiteY2" fmla="*/ 66683 h 178773"/>
                      <a:gd name="connsiteX3" fmla="*/ 120359 w 208312"/>
                      <a:gd name="connsiteY3" fmla="*/ 158066 h 178773"/>
                      <a:gd name="connsiteX4" fmla="*/ 207662 w 208312"/>
                      <a:gd name="connsiteY4" fmla="*/ 173891 h 178773"/>
                      <a:gd name="connsiteX5" fmla="*/ 179552 w 208312"/>
                      <a:gd name="connsiteY5" fmla="*/ 54118 h 178773"/>
                      <a:gd name="connsiteX6" fmla="*/ 119724 w 208312"/>
                      <a:gd name="connsiteY6" fmla="*/ 593 h 178773"/>
                      <a:gd name="connsiteX7" fmla="*/ 18080 w 208312"/>
                      <a:gd name="connsiteY7" fmla="*/ 7025 h 178773"/>
                      <a:gd name="connsiteX0" fmla="*/ 18080 w 208312"/>
                      <a:gd name="connsiteY0" fmla="*/ 7025 h 183335"/>
                      <a:gd name="connsiteX1" fmla="*/ 27765 w 208312"/>
                      <a:gd name="connsiteY1" fmla="*/ 62873 h 183335"/>
                      <a:gd name="connsiteX2" fmla="*/ 89654 w 208312"/>
                      <a:gd name="connsiteY2" fmla="*/ 66683 h 183335"/>
                      <a:gd name="connsiteX3" fmla="*/ 106768 w 208312"/>
                      <a:gd name="connsiteY3" fmla="*/ 173565 h 183335"/>
                      <a:gd name="connsiteX4" fmla="*/ 207662 w 208312"/>
                      <a:gd name="connsiteY4" fmla="*/ 173891 h 183335"/>
                      <a:gd name="connsiteX5" fmla="*/ 179552 w 208312"/>
                      <a:gd name="connsiteY5" fmla="*/ 54118 h 183335"/>
                      <a:gd name="connsiteX6" fmla="*/ 119724 w 208312"/>
                      <a:gd name="connsiteY6" fmla="*/ 593 h 183335"/>
                      <a:gd name="connsiteX7" fmla="*/ 18080 w 208312"/>
                      <a:gd name="connsiteY7" fmla="*/ 7025 h 183335"/>
                      <a:gd name="connsiteX0" fmla="*/ 18080 w 194537"/>
                      <a:gd name="connsiteY0" fmla="*/ 7025 h 182400"/>
                      <a:gd name="connsiteX1" fmla="*/ 27765 w 194537"/>
                      <a:gd name="connsiteY1" fmla="*/ 62873 h 182400"/>
                      <a:gd name="connsiteX2" fmla="*/ 89654 w 194537"/>
                      <a:gd name="connsiteY2" fmla="*/ 66683 h 182400"/>
                      <a:gd name="connsiteX3" fmla="*/ 106768 w 194537"/>
                      <a:gd name="connsiteY3" fmla="*/ 173565 h 182400"/>
                      <a:gd name="connsiteX4" fmla="*/ 193496 w 194537"/>
                      <a:gd name="connsiteY4" fmla="*/ 172012 h 182400"/>
                      <a:gd name="connsiteX5" fmla="*/ 179552 w 194537"/>
                      <a:gd name="connsiteY5" fmla="*/ 54118 h 182400"/>
                      <a:gd name="connsiteX6" fmla="*/ 119724 w 194537"/>
                      <a:gd name="connsiteY6" fmla="*/ 593 h 182400"/>
                      <a:gd name="connsiteX7" fmla="*/ 18080 w 194537"/>
                      <a:gd name="connsiteY7" fmla="*/ 7025 h 182400"/>
                      <a:gd name="connsiteX0" fmla="*/ 27921 w 189834"/>
                      <a:gd name="connsiteY0" fmla="*/ 6806 h 183135"/>
                      <a:gd name="connsiteX1" fmla="*/ 23062 w 189834"/>
                      <a:gd name="connsiteY1" fmla="*/ 63608 h 183135"/>
                      <a:gd name="connsiteX2" fmla="*/ 84951 w 189834"/>
                      <a:gd name="connsiteY2" fmla="*/ 67418 h 183135"/>
                      <a:gd name="connsiteX3" fmla="*/ 102065 w 189834"/>
                      <a:gd name="connsiteY3" fmla="*/ 174300 h 183135"/>
                      <a:gd name="connsiteX4" fmla="*/ 188793 w 189834"/>
                      <a:gd name="connsiteY4" fmla="*/ 172747 h 183135"/>
                      <a:gd name="connsiteX5" fmla="*/ 174849 w 189834"/>
                      <a:gd name="connsiteY5" fmla="*/ 54853 h 183135"/>
                      <a:gd name="connsiteX6" fmla="*/ 115021 w 189834"/>
                      <a:gd name="connsiteY6" fmla="*/ 1328 h 183135"/>
                      <a:gd name="connsiteX7" fmla="*/ 27921 w 189834"/>
                      <a:gd name="connsiteY7" fmla="*/ 6806 h 183135"/>
                      <a:gd name="connsiteX0" fmla="*/ 27921 w 177378"/>
                      <a:gd name="connsiteY0" fmla="*/ 6806 h 240417"/>
                      <a:gd name="connsiteX1" fmla="*/ 23062 w 177378"/>
                      <a:gd name="connsiteY1" fmla="*/ 63608 h 240417"/>
                      <a:gd name="connsiteX2" fmla="*/ 84951 w 177378"/>
                      <a:gd name="connsiteY2" fmla="*/ 67418 h 240417"/>
                      <a:gd name="connsiteX3" fmla="*/ 102065 w 177378"/>
                      <a:gd name="connsiteY3" fmla="*/ 174300 h 240417"/>
                      <a:gd name="connsiteX4" fmla="*/ 174842 w 177378"/>
                      <a:gd name="connsiteY4" fmla="*/ 238633 h 240417"/>
                      <a:gd name="connsiteX5" fmla="*/ 174849 w 177378"/>
                      <a:gd name="connsiteY5" fmla="*/ 54853 h 240417"/>
                      <a:gd name="connsiteX6" fmla="*/ 115021 w 177378"/>
                      <a:gd name="connsiteY6" fmla="*/ 1328 h 240417"/>
                      <a:gd name="connsiteX7" fmla="*/ 27921 w 177378"/>
                      <a:gd name="connsiteY7" fmla="*/ 6806 h 240417"/>
                      <a:gd name="connsiteX0" fmla="*/ 27921 w 177378"/>
                      <a:gd name="connsiteY0" fmla="*/ 6806 h 271786"/>
                      <a:gd name="connsiteX1" fmla="*/ 23062 w 177378"/>
                      <a:gd name="connsiteY1" fmla="*/ 63608 h 271786"/>
                      <a:gd name="connsiteX2" fmla="*/ 84951 w 177378"/>
                      <a:gd name="connsiteY2" fmla="*/ 67418 h 271786"/>
                      <a:gd name="connsiteX3" fmla="*/ 107759 w 177378"/>
                      <a:gd name="connsiteY3" fmla="*/ 268844 h 271786"/>
                      <a:gd name="connsiteX4" fmla="*/ 174842 w 177378"/>
                      <a:gd name="connsiteY4" fmla="*/ 238633 h 271786"/>
                      <a:gd name="connsiteX5" fmla="*/ 174849 w 177378"/>
                      <a:gd name="connsiteY5" fmla="*/ 54853 h 271786"/>
                      <a:gd name="connsiteX6" fmla="*/ 115021 w 177378"/>
                      <a:gd name="connsiteY6" fmla="*/ 1328 h 271786"/>
                      <a:gd name="connsiteX7" fmla="*/ 27921 w 177378"/>
                      <a:gd name="connsiteY7" fmla="*/ 6806 h 271786"/>
                      <a:gd name="connsiteX0" fmla="*/ 27921 w 186342"/>
                      <a:gd name="connsiteY0" fmla="*/ 6806 h 285082"/>
                      <a:gd name="connsiteX1" fmla="*/ 23062 w 186342"/>
                      <a:gd name="connsiteY1" fmla="*/ 63608 h 285082"/>
                      <a:gd name="connsiteX2" fmla="*/ 84951 w 186342"/>
                      <a:gd name="connsiteY2" fmla="*/ 67418 h 285082"/>
                      <a:gd name="connsiteX3" fmla="*/ 107759 w 186342"/>
                      <a:gd name="connsiteY3" fmla="*/ 268844 h 285082"/>
                      <a:gd name="connsiteX4" fmla="*/ 185108 w 186342"/>
                      <a:gd name="connsiteY4" fmla="*/ 279074 h 285082"/>
                      <a:gd name="connsiteX5" fmla="*/ 174849 w 186342"/>
                      <a:gd name="connsiteY5" fmla="*/ 54853 h 285082"/>
                      <a:gd name="connsiteX6" fmla="*/ 115021 w 186342"/>
                      <a:gd name="connsiteY6" fmla="*/ 1328 h 285082"/>
                      <a:gd name="connsiteX7" fmla="*/ 27921 w 186342"/>
                      <a:gd name="connsiteY7" fmla="*/ 6806 h 2850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6342" h="285082">
                        <a:moveTo>
                          <a:pt x="27921" y="6806"/>
                        </a:moveTo>
                        <a:cubicBezTo>
                          <a:pt x="18512" y="6887"/>
                          <a:pt x="-26924" y="41410"/>
                          <a:pt x="23062" y="63608"/>
                        </a:cubicBezTo>
                        <a:lnTo>
                          <a:pt x="84951" y="67418"/>
                        </a:lnTo>
                        <a:cubicBezTo>
                          <a:pt x="100241" y="93456"/>
                          <a:pt x="96261" y="189730"/>
                          <a:pt x="107759" y="268844"/>
                        </a:cubicBezTo>
                        <a:cubicBezTo>
                          <a:pt x="121982" y="281097"/>
                          <a:pt x="173728" y="292412"/>
                          <a:pt x="185108" y="279074"/>
                        </a:cubicBezTo>
                        <a:cubicBezTo>
                          <a:pt x="190826" y="266924"/>
                          <a:pt x="174819" y="88802"/>
                          <a:pt x="174849" y="54853"/>
                        </a:cubicBezTo>
                        <a:cubicBezTo>
                          <a:pt x="171229" y="28271"/>
                          <a:pt x="163187" y="739"/>
                          <a:pt x="115021" y="1328"/>
                        </a:cubicBezTo>
                        <a:cubicBezTo>
                          <a:pt x="81982" y="11475"/>
                          <a:pt x="57801" y="-10292"/>
                          <a:pt x="27921" y="6806"/>
                        </a:cubicBezTo>
                        <a:close/>
                      </a:path>
                    </a:pathLst>
                  </a:custGeom>
                  <a:solidFill>
                    <a:srgbClr val="31261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endParaRPr>
                  </a:p>
                </p:txBody>
              </p:sp>
            </p:grpSp>
            <p:sp>
              <p:nvSpPr>
                <p:cNvPr id="89" name="자유형 179">
                  <a:extLst>
                    <a:ext uri="{FF2B5EF4-FFF2-40B4-BE49-F238E27FC236}">
                      <a16:creationId xmlns:a16="http://schemas.microsoft.com/office/drawing/2014/main" id="{338F66AE-F479-2D36-25CA-C8119F5F3C96}"/>
                    </a:ext>
                  </a:extLst>
                </p:cNvPr>
                <p:cNvSpPr/>
                <p:nvPr/>
              </p:nvSpPr>
              <p:spPr>
                <a:xfrm flipH="1">
                  <a:off x="3196379" y="5379890"/>
                  <a:ext cx="45084" cy="74529"/>
                </a:xfrm>
                <a:custGeom>
                  <a:avLst/>
                  <a:gdLst>
                    <a:gd name="connsiteX0" fmla="*/ 66040 w 93980"/>
                    <a:gd name="connsiteY0" fmla="*/ 0 h 152400"/>
                    <a:gd name="connsiteX1" fmla="*/ 0 w 93980"/>
                    <a:gd name="connsiteY1" fmla="*/ 53340 h 152400"/>
                    <a:gd name="connsiteX2" fmla="*/ 7620 w 93980"/>
                    <a:gd name="connsiteY2" fmla="*/ 152400 h 152400"/>
                    <a:gd name="connsiteX3" fmla="*/ 93980 w 93980"/>
                    <a:gd name="connsiteY3" fmla="*/ 71120 h 152400"/>
                    <a:gd name="connsiteX4" fmla="*/ 66040 w 93980"/>
                    <a:gd name="connsiteY4" fmla="*/ 0 h 152400"/>
                    <a:gd name="connsiteX0" fmla="*/ 66040 w 93980"/>
                    <a:gd name="connsiteY0" fmla="*/ 0 h 152400"/>
                    <a:gd name="connsiteX1" fmla="*/ 0 w 93980"/>
                    <a:gd name="connsiteY1" fmla="*/ 53340 h 152400"/>
                    <a:gd name="connsiteX2" fmla="*/ 7620 w 93980"/>
                    <a:gd name="connsiteY2" fmla="*/ 152400 h 152400"/>
                    <a:gd name="connsiteX3" fmla="*/ 93980 w 93980"/>
                    <a:gd name="connsiteY3" fmla="*/ 71120 h 152400"/>
                    <a:gd name="connsiteX4" fmla="*/ 66040 w 93980"/>
                    <a:gd name="connsiteY4" fmla="*/ 0 h 152400"/>
                    <a:gd name="connsiteX0" fmla="*/ 66528 w 94468"/>
                    <a:gd name="connsiteY0" fmla="*/ 0 h 152400"/>
                    <a:gd name="connsiteX1" fmla="*/ 488 w 94468"/>
                    <a:gd name="connsiteY1" fmla="*/ 53340 h 152400"/>
                    <a:gd name="connsiteX2" fmla="*/ 8108 w 94468"/>
                    <a:gd name="connsiteY2" fmla="*/ 152400 h 152400"/>
                    <a:gd name="connsiteX3" fmla="*/ 94468 w 94468"/>
                    <a:gd name="connsiteY3" fmla="*/ 71120 h 152400"/>
                    <a:gd name="connsiteX4" fmla="*/ 66528 w 94468"/>
                    <a:gd name="connsiteY4" fmla="*/ 0 h 152400"/>
                    <a:gd name="connsiteX0" fmla="*/ 66040 w 93980"/>
                    <a:gd name="connsiteY0" fmla="*/ 0 h 144780"/>
                    <a:gd name="connsiteX1" fmla="*/ 0 w 93980"/>
                    <a:gd name="connsiteY1" fmla="*/ 53340 h 144780"/>
                    <a:gd name="connsiteX2" fmla="*/ 17145 w 93980"/>
                    <a:gd name="connsiteY2" fmla="*/ 144780 h 144780"/>
                    <a:gd name="connsiteX3" fmla="*/ 93980 w 93980"/>
                    <a:gd name="connsiteY3" fmla="*/ 71120 h 144780"/>
                    <a:gd name="connsiteX4" fmla="*/ 66040 w 93980"/>
                    <a:gd name="connsiteY4" fmla="*/ 0 h 144780"/>
                    <a:gd name="connsiteX0" fmla="*/ 66835 w 94775"/>
                    <a:gd name="connsiteY0" fmla="*/ 0 h 144780"/>
                    <a:gd name="connsiteX1" fmla="*/ 795 w 94775"/>
                    <a:gd name="connsiteY1" fmla="*/ 53340 h 144780"/>
                    <a:gd name="connsiteX2" fmla="*/ 17940 w 94775"/>
                    <a:gd name="connsiteY2" fmla="*/ 144780 h 144780"/>
                    <a:gd name="connsiteX3" fmla="*/ 94775 w 94775"/>
                    <a:gd name="connsiteY3" fmla="*/ 71120 h 144780"/>
                    <a:gd name="connsiteX4" fmla="*/ 66835 w 94775"/>
                    <a:gd name="connsiteY4" fmla="*/ 0 h 144780"/>
                    <a:gd name="connsiteX0" fmla="*/ 59640 w 87580"/>
                    <a:gd name="connsiteY0" fmla="*/ 0 h 144780"/>
                    <a:gd name="connsiteX1" fmla="*/ 14555 w 87580"/>
                    <a:gd name="connsiteY1" fmla="*/ 34290 h 144780"/>
                    <a:gd name="connsiteX2" fmla="*/ 10745 w 87580"/>
                    <a:gd name="connsiteY2" fmla="*/ 144780 h 144780"/>
                    <a:gd name="connsiteX3" fmla="*/ 87580 w 87580"/>
                    <a:gd name="connsiteY3" fmla="*/ 71120 h 144780"/>
                    <a:gd name="connsiteX4" fmla="*/ 59640 w 87580"/>
                    <a:gd name="connsiteY4" fmla="*/ 0 h 144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7580" h="144780">
                      <a:moveTo>
                        <a:pt x="59640" y="0"/>
                      </a:moveTo>
                      <a:lnTo>
                        <a:pt x="14555" y="34290"/>
                      </a:lnTo>
                      <a:cubicBezTo>
                        <a:pt x="17095" y="67310"/>
                        <a:pt x="-16560" y="130810"/>
                        <a:pt x="10745" y="144780"/>
                      </a:cubicBezTo>
                      <a:cubicBezTo>
                        <a:pt x="67472" y="117687"/>
                        <a:pt x="58793" y="98213"/>
                        <a:pt x="87580" y="71120"/>
                      </a:cubicBezTo>
                      <a:lnTo>
                        <a:pt x="59640" y="0"/>
                      </a:lnTo>
                      <a:close/>
                    </a:path>
                  </a:pathLst>
                </a:custGeom>
                <a:solidFill>
                  <a:srgbClr val="FCDB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90" name="자유형 179">
                  <a:extLst>
                    <a:ext uri="{FF2B5EF4-FFF2-40B4-BE49-F238E27FC236}">
                      <a16:creationId xmlns:a16="http://schemas.microsoft.com/office/drawing/2014/main" id="{64024A0A-13DA-A30A-5DE1-E9DEA4ABB0B7}"/>
                    </a:ext>
                  </a:extLst>
                </p:cNvPr>
                <p:cNvSpPr/>
                <p:nvPr/>
              </p:nvSpPr>
              <p:spPr>
                <a:xfrm flipH="1">
                  <a:off x="3306061" y="5287950"/>
                  <a:ext cx="45084" cy="74529"/>
                </a:xfrm>
                <a:custGeom>
                  <a:avLst/>
                  <a:gdLst>
                    <a:gd name="connsiteX0" fmla="*/ 66040 w 93980"/>
                    <a:gd name="connsiteY0" fmla="*/ 0 h 152400"/>
                    <a:gd name="connsiteX1" fmla="*/ 0 w 93980"/>
                    <a:gd name="connsiteY1" fmla="*/ 53340 h 152400"/>
                    <a:gd name="connsiteX2" fmla="*/ 7620 w 93980"/>
                    <a:gd name="connsiteY2" fmla="*/ 152400 h 152400"/>
                    <a:gd name="connsiteX3" fmla="*/ 93980 w 93980"/>
                    <a:gd name="connsiteY3" fmla="*/ 71120 h 152400"/>
                    <a:gd name="connsiteX4" fmla="*/ 66040 w 93980"/>
                    <a:gd name="connsiteY4" fmla="*/ 0 h 152400"/>
                    <a:gd name="connsiteX0" fmla="*/ 66040 w 93980"/>
                    <a:gd name="connsiteY0" fmla="*/ 0 h 152400"/>
                    <a:gd name="connsiteX1" fmla="*/ 0 w 93980"/>
                    <a:gd name="connsiteY1" fmla="*/ 53340 h 152400"/>
                    <a:gd name="connsiteX2" fmla="*/ 7620 w 93980"/>
                    <a:gd name="connsiteY2" fmla="*/ 152400 h 152400"/>
                    <a:gd name="connsiteX3" fmla="*/ 93980 w 93980"/>
                    <a:gd name="connsiteY3" fmla="*/ 71120 h 152400"/>
                    <a:gd name="connsiteX4" fmla="*/ 66040 w 93980"/>
                    <a:gd name="connsiteY4" fmla="*/ 0 h 152400"/>
                    <a:gd name="connsiteX0" fmla="*/ 66528 w 94468"/>
                    <a:gd name="connsiteY0" fmla="*/ 0 h 152400"/>
                    <a:gd name="connsiteX1" fmla="*/ 488 w 94468"/>
                    <a:gd name="connsiteY1" fmla="*/ 53340 h 152400"/>
                    <a:gd name="connsiteX2" fmla="*/ 8108 w 94468"/>
                    <a:gd name="connsiteY2" fmla="*/ 152400 h 152400"/>
                    <a:gd name="connsiteX3" fmla="*/ 94468 w 94468"/>
                    <a:gd name="connsiteY3" fmla="*/ 71120 h 152400"/>
                    <a:gd name="connsiteX4" fmla="*/ 66528 w 94468"/>
                    <a:gd name="connsiteY4" fmla="*/ 0 h 152400"/>
                    <a:gd name="connsiteX0" fmla="*/ 66040 w 93980"/>
                    <a:gd name="connsiteY0" fmla="*/ 0 h 144780"/>
                    <a:gd name="connsiteX1" fmla="*/ 0 w 93980"/>
                    <a:gd name="connsiteY1" fmla="*/ 53340 h 144780"/>
                    <a:gd name="connsiteX2" fmla="*/ 17145 w 93980"/>
                    <a:gd name="connsiteY2" fmla="*/ 144780 h 144780"/>
                    <a:gd name="connsiteX3" fmla="*/ 93980 w 93980"/>
                    <a:gd name="connsiteY3" fmla="*/ 71120 h 144780"/>
                    <a:gd name="connsiteX4" fmla="*/ 66040 w 93980"/>
                    <a:gd name="connsiteY4" fmla="*/ 0 h 144780"/>
                    <a:gd name="connsiteX0" fmla="*/ 66835 w 94775"/>
                    <a:gd name="connsiteY0" fmla="*/ 0 h 144780"/>
                    <a:gd name="connsiteX1" fmla="*/ 795 w 94775"/>
                    <a:gd name="connsiteY1" fmla="*/ 53340 h 144780"/>
                    <a:gd name="connsiteX2" fmla="*/ 17940 w 94775"/>
                    <a:gd name="connsiteY2" fmla="*/ 144780 h 144780"/>
                    <a:gd name="connsiteX3" fmla="*/ 94775 w 94775"/>
                    <a:gd name="connsiteY3" fmla="*/ 71120 h 144780"/>
                    <a:gd name="connsiteX4" fmla="*/ 66835 w 94775"/>
                    <a:gd name="connsiteY4" fmla="*/ 0 h 144780"/>
                    <a:gd name="connsiteX0" fmla="*/ 59640 w 87580"/>
                    <a:gd name="connsiteY0" fmla="*/ 0 h 144780"/>
                    <a:gd name="connsiteX1" fmla="*/ 14555 w 87580"/>
                    <a:gd name="connsiteY1" fmla="*/ 34290 h 144780"/>
                    <a:gd name="connsiteX2" fmla="*/ 10745 w 87580"/>
                    <a:gd name="connsiteY2" fmla="*/ 144780 h 144780"/>
                    <a:gd name="connsiteX3" fmla="*/ 87580 w 87580"/>
                    <a:gd name="connsiteY3" fmla="*/ 71120 h 144780"/>
                    <a:gd name="connsiteX4" fmla="*/ 59640 w 87580"/>
                    <a:gd name="connsiteY4" fmla="*/ 0 h 144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7580" h="144780">
                      <a:moveTo>
                        <a:pt x="59640" y="0"/>
                      </a:moveTo>
                      <a:lnTo>
                        <a:pt x="14555" y="34290"/>
                      </a:lnTo>
                      <a:cubicBezTo>
                        <a:pt x="17095" y="67310"/>
                        <a:pt x="-16560" y="130810"/>
                        <a:pt x="10745" y="144780"/>
                      </a:cubicBezTo>
                      <a:cubicBezTo>
                        <a:pt x="67472" y="117687"/>
                        <a:pt x="58793" y="98213"/>
                        <a:pt x="87580" y="71120"/>
                      </a:cubicBezTo>
                      <a:lnTo>
                        <a:pt x="59640" y="0"/>
                      </a:lnTo>
                      <a:close/>
                    </a:path>
                  </a:pathLst>
                </a:custGeom>
                <a:solidFill>
                  <a:srgbClr val="FCDB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91" name="자유형 180">
                  <a:extLst>
                    <a:ext uri="{FF2B5EF4-FFF2-40B4-BE49-F238E27FC236}">
                      <a16:creationId xmlns:a16="http://schemas.microsoft.com/office/drawing/2014/main" id="{437AE528-AFB2-760A-5ED8-8A62B3562911}"/>
                    </a:ext>
                  </a:extLst>
                </p:cNvPr>
                <p:cNvSpPr/>
                <p:nvPr/>
              </p:nvSpPr>
              <p:spPr>
                <a:xfrm flipH="1">
                  <a:off x="3100353" y="5004096"/>
                  <a:ext cx="243582" cy="415416"/>
                </a:xfrm>
                <a:custGeom>
                  <a:avLst/>
                  <a:gdLst>
                    <a:gd name="connsiteX0" fmla="*/ 0 w 266700"/>
                    <a:gd name="connsiteY0" fmla="*/ 327660 h 441960"/>
                    <a:gd name="connsiteX1" fmla="*/ 99060 w 266700"/>
                    <a:gd name="connsiteY1" fmla="*/ 0 h 441960"/>
                    <a:gd name="connsiteX2" fmla="*/ 209550 w 266700"/>
                    <a:gd name="connsiteY2" fmla="*/ 64770 h 441960"/>
                    <a:gd name="connsiteX3" fmla="*/ 266700 w 266700"/>
                    <a:gd name="connsiteY3" fmla="*/ 403860 h 441960"/>
                    <a:gd name="connsiteX4" fmla="*/ 198120 w 266700"/>
                    <a:gd name="connsiteY4" fmla="*/ 388620 h 441960"/>
                    <a:gd name="connsiteX5" fmla="*/ 148590 w 266700"/>
                    <a:gd name="connsiteY5" fmla="*/ 441960 h 441960"/>
                    <a:gd name="connsiteX6" fmla="*/ 125730 w 266700"/>
                    <a:gd name="connsiteY6" fmla="*/ 388620 h 441960"/>
                    <a:gd name="connsiteX7" fmla="*/ 140970 w 266700"/>
                    <a:gd name="connsiteY7" fmla="*/ 350520 h 441960"/>
                    <a:gd name="connsiteX8" fmla="*/ 80010 w 266700"/>
                    <a:gd name="connsiteY8" fmla="*/ 320040 h 441960"/>
                    <a:gd name="connsiteX9" fmla="*/ 0 w 266700"/>
                    <a:gd name="connsiteY9" fmla="*/ 327660 h 441960"/>
                    <a:gd name="connsiteX0" fmla="*/ 0 w 266700"/>
                    <a:gd name="connsiteY0" fmla="*/ 302069 h 416369"/>
                    <a:gd name="connsiteX1" fmla="*/ 87687 w 266700"/>
                    <a:gd name="connsiteY1" fmla="*/ 0 h 416369"/>
                    <a:gd name="connsiteX2" fmla="*/ 209550 w 266700"/>
                    <a:gd name="connsiteY2" fmla="*/ 39179 h 416369"/>
                    <a:gd name="connsiteX3" fmla="*/ 266700 w 266700"/>
                    <a:gd name="connsiteY3" fmla="*/ 378269 h 416369"/>
                    <a:gd name="connsiteX4" fmla="*/ 198120 w 266700"/>
                    <a:gd name="connsiteY4" fmla="*/ 363029 h 416369"/>
                    <a:gd name="connsiteX5" fmla="*/ 148590 w 266700"/>
                    <a:gd name="connsiteY5" fmla="*/ 416369 h 416369"/>
                    <a:gd name="connsiteX6" fmla="*/ 125730 w 266700"/>
                    <a:gd name="connsiteY6" fmla="*/ 363029 h 416369"/>
                    <a:gd name="connsiteX7" fmla="*/ 140970 w 266700"/>
                    <a:gd name="connsiteY7" fmla="*/ 324929 h 416369"/>
                    <a:gd name="connsiteX8" fmla="*/ 80010 w 266700"/>
                    <a:gd name="connsiteY8" fmla="*/ 294449 h 416369"/>
                    <a:gd name="connsiteX9" fmla="*/ 0 w 266700"/>
                    <a:gd name="connsiteY9" fmla="*/ 302069 h 416369"/>
                    <a:gd name="connsiteX0" fmla="*/ 0 w 266700"/>
                    <a:gd name="connsiteY0" fmla="*/ 310248 h 424548"/>
                    <a:gd name="connsiteX1" fmla="*/ 87687 w 266700"/>
                    <a:gd name="connsiteY1" fmla="*/ 8179 h 424548"/>
                    <a:gd name="connsiteX2" fmla="*/ 209550 w 266700"/>
                    <a:gd name="connsiteY2" fmla="*/ 47358 h 424548"/>
                    <a:gd name="connsiteX3" fmla="*/ 266700 w 266700"/>
                    <a:gd name="connsiteY3" fmla="*/ 386448 h 424548"/>
                    <a:gd name="connsiteX4" fmla="*/ 198120 w 266700"/>
                    <a:gd name="connsiteY4" fmla="*/ 371208 h 424548"/>
                    <a:gd name="connsiteX5" fmla="*/ 148590 w 266700"/>
                    <a:gd name="connsiteY5" fmla="*/ 424548 h 424548"/>
                    <a:gd name="connsiteX6" fmla="*/ 125730 w 266700"/>
                    <a:gd name="connsiteY6" fmla="*/ 371208 h 424548"/>
                    <a:gd name="connsiteX7" fmla="*/ 140970 w 266700"/>
                    <a:gd name="connsiteY7" fmla="*/ 333108 h 424548"/>
                    <a:gd name="connsiteX8" fmla="*/ 80010 w 266700"/>
                    <a:gd name="connsiteY8" fmla="*/ 302628 h 424548"/>
                    <a:gd name="connsiteX9" fmla="*/ 0 w 266700"/>
                    <a:gd name="connsiteY9" fmla="*/ 310248 h 424548"/>
                    <a:gd name="connsiteX0" fmla="*/ 0 w 266700"/>
                    <a:gd name="connsiteY0" fmla="*/ 314262 h 428562"/>
                    <a:gd name="connsiteX1" fmla="*/ 87687 w 266700"/>
                    <a:gd name="connsiteY1" fmla="*/ 12193 h 428562"/>
                    <a:gd name="connsiteX2" fmla="*/ 209550 w 266700"/>
                    <a:gd name="connsiteY2" fmla="*/ 51372 h 428562"/>
                    <a:gd name="connsiteX3" fmla="*/ 266700 w 266700"/>
                    <a:gd name="connsiteY3" fmla="*/ 390462 h 428562"/>
                    <a:gd name="connsiteX4" fmla="*/ 198120 w 266700"/>
                    <a:gd name="connsiteY4" fmla="*/ 375222 h 428562"/>
                    <a:gd name="connsiteX5" fmla="*/ 148590 w 266700"/>
                    <a:gd name="connsiteY5" fmla="*/ 428562 h 428562"/>
                    <a:gd name="connsiteX6" fmla="*/ 125730 w 266700"/>
                    <a:gd name="connsiteY6" fmla="*/ 375222 h 428562"/>
                    <a:gd name="connsiteX7" fmla="*/ 140970 w 266700"/>
                    <a:gd name="connsiteY7" fmla="*/ 337122 h 428562"/>
                    <a:gd name="connsiteX8" fmla="*/ 80010 w 266700"/>
                    <a:gd name="connsiteY8" fmla="*/ 306642 h 428562"/>
                    <a:gd name="connsiteX9" fmla="*/ 0 w 266700"/>
                    <a:gd name="connsiteY9" fmla="*/ 314262 h 428562"/>
                    <a:gd name="connsiteX0" fmla="*/ 0 w 266700"/>
                    <a:gd name="connsiteY0" fmla="*/ 314262 h 428562"/>
                    <a:gd name="connsiteX1" fmla="*/ 87687 w 266700"/>
                    <a:gd name="connsiteY1" fmla="*/ 12193 h 428562"/>
                    <a:gd name="connsiteX2" fmla="*/ 209550 w 266700"/>
                    <a:gd name="connsiteY2" fmla="*/ 51372 h 428562"/>
                    <a:gd name="connsiteX3" fmla="*/ 266700 w 266700"/>
                    <a:gd name="connsiteY3" fmla="*/ 390462 h 428562"/>
                    <a:gd name="connsiteX4" fmla="*/ 198120 w 266700"/>
                    <a:gd name="connsiteY4" fmla="*/ 375222 h 428562"/>
                    <a:gd name="connsiteX5" fmla="*/ 148590 w 266700"/>
                    <a:gd name="connsiteY5" fmla="*/ 428562 h 428562"/>
                    <a:gd name="connsiteX6" fmla="*/ 125730 w 266700"/>
                    <a:gd name="connsiteY6" fmla="*/ 375222 h 428562"/>
                    <a:gd name="connsiteX7" fmla="*/ 140970 w 266700"/>
                    <a:gd name="connsiteY7" fmla="*/ 337122 h 428562"/>
                    <a:gd name="connsiteX8" fmla="*/ 80010 w 266700"/>
                    <a:gd name="connsiteY8" fmla="*/ 306642 h 428562"/>
                    <a:gd name="connsiteX9" fmla="*/ 0 w 266700"/>
                    <a:gd name="connsiteY9" fmla="*/ 314262 h 428562"/>
                    <a:gd name="connsiteX0" fmla="*/ 0 w 266700"/>
                    <a:gd name="connsiteY0" fmla="*/ 314262 h 428562"/>
                    <a:gd name="connsiteX1" fmla="*/ 87687 w 266700"/>
                    <a:gd name="connsiteY1" fmla="*/ 12193 h 428562"/>
                    <a:gd name="connsiteX2" fmla="*/ 209550 w 266700"/>
                    <a:gd name="connsiteY2" fmla="*/ 51372 h 428562"/>
                    <a:gd name="connsiteX3" fmla="*/ 266700 w 266700"/>
                    <a:gd name="connsiteY3" fmla="*/ 390462 h 428562"/>
                    <a:gd name="connsiteX4" fmla="*/ 198120 w 266700"/>
                    <a:gd name="connsiteY4" fmla="*/ 375222 h 428562"/>
                    <a:gd name="connsiteX5" fmla="*/ 148590 w 266700"/>
                    <a:gd name="connsiteY5" fmla="*/ 428562 h 428562"/>
                    <a:gd name="connsiteX6" fmla="*/ 125730 w 266700"/>
                    <a:gd name="connsiteY6" fmla="*/ 375222 h 428562"/>
                    <a:gd name="connsiteX7" fmla="*/ 140970 w 266700"/>
                    <a:gd name="connsiteY7" fmla="*/ 337122 h 428562"/>
                    <a:gd name="connsiteX8" fmla="*/ 80010 w 266700"/>
                    <a:gd name="connsiteY8" fmla="*/ 306642 h 428562"/>
                    <a:gd name="connsiteX9" fmla="*/ 0 w 266700"/>
                    <a:gd name="connsiteY9" fmla="*/ 314262 h 428562"/>
                    <a:gd name="connsiteX0" fmla="*/ 0 w 266700"/>
                    <a:gd name="connsiteY0" fmla="*/ 318021 h 432321"/>
                    <a:gd name="connsiteX1" fmla="*/ 87687 w 266700"/>
                    <a:gd name="connsiteY1" fmla="*/ 15952 h 432321"/>
                    <a:gd name="connsiteX2" fmla="*/ 209550 w 266700"/>
                    <a:gd name="connsiteY2" fmla="*/ 55131 h 432321"/>
                    <a:gd name="connsiteX3" fmla="*/ 266700 w 266700"/>
                    <a:gd name="connsiteY3" fmla="*/ 394221 h 432321"/>
                    <a:gd name="connsiteX4" fmla="*/ 198120 w 266700"/>
                    <a:gd name="connsiteY4" fmla="*/ 378981 h 432321"/>
                    <a:gd name="connsiteX5" fmla="*/ 148590 w 266700"/>
                    <a:gd name="connsiteY5" fmla="*/ 432321 h 432321"/>
                    <a:gd name="connsiteX6" fmla="*/ 125730 w 266700"/>
                    <a:gd name="connsiteY6" fmla="*/ 378981 h 432321"/>
                    <a:gd name="connsiteX7" fmla="*/ 140970 w 266700"/>
                    <a:gd name="connsiteY7" fmla="*/ 340881 h 432321"/>
                    <a:gd name="connsiteX8" fmla="*/ 80010 w 266700"/>
                    <a:gd name="connsiteY8" fmla="*/ 310401 h 432321"/>
                    <a:gd name="connsiteX9" fmla="*/ 0 w 266700"/>
                    <a:gd name="connsiteY9" fmla="*/ 318021 h 432321"/>
                    <a:gd name="connsiteX0" fmla="*/ 0 w 266700"/>
                    <a:gd name="connsiteY0" fmla="*/ 318021 h 432321"/>
                    <a:gd name="connsiteX1" fmla="*/ 87687 w 266700"/>
                    <a:gd name="connsiteY1" fmla="*/ 15952 h 432321"/>
                    <a:gd name="connsiteX2" fmla="*/ 209550 w 266700"/>
                    <a:gd name="connsiteY2" fmla="*/ 55131 h 432321"/>
                    <a:gd name="connsiteX3" fmla="*/ 266700 w 266700"/>
                    <a:gd name="connsiteY3" fmla="*/ 394221 h 432321"/>
                    <a:gd name="connsiteX4" fmla="*/ 198120 w 266700"/>
                    <a:gd name="connsiteY4" fmla="*/ 378981 h 432321"/>
                    <a:gd name="connsiteX5" fmla="*/ 148590 w 266700"/>
                    <a:gd name="connsiteY5" fmla="*/ 432321 h 432321"/>
                    <a:gd name="connsiteX6" fmla="*/ 125730 w 266700"/>
                    <a:gd name="connsiteY6" fmla="*/ 378981 h 432321"/>
                    <a:gd name="connsiteX7" fmla="*/ 140970 w 266700"/>
                    <a:gd name="connsiteY7" fmla="*/ 340881 h 432321"/>
                    <a:gd name="connsiteX8" fmla="*/ 80010 w 266700"/>
                    <a:gd name="connsiteY8" fmla="*/ 310401 h 432321"/>
                    <a:gd name="connsiteX9" fmla="*/ 0 w 266700"/>
                    <a:gd name="connsiteY9" fmla="*/ 318021 h 432321"/>
                    <a:gd name="connsiteX0" fmla="*/ 0 w 266700"/>
                    <a:gd name="connsiteY0" fmla="*/ 317843 h 432143"/>
                    <a:gd name="connsiteX1" fmla="*/ 87687 w 266700"/>
                    <a:gd name="connsiteY1" fmla="*/ 15774 h 432143"/>
                    <a:gd name="connsiteX2" fmla="*/ 209550 w 266700"/>
                    <a:gd name="connsiteY2" fmla="*/ 54953 h 432143"/>
                    <a:gd name="connsiteX3" fmla="*/ 266700 w 266700"/>
                    <a:gd name="connsiteY3" fmla="*/ 394043 h 432143"/>
                    <a:gd name="connsiteX4" fmla="*/ 198120 w 266700"/>
                    <a:gd name="connsiteY4" fmla="*/ 378803 h 432143"/>
                    <a:gd name="connsiteX5" fmla="*/ 148590 w 266700"/>
                    <a:gd name="connsiteY5" fmla="*/ 432143 h 432143"/>
                    <a:gd name="connsiteX6" fmla="*/ 125730 w 266700"/>
                    <a:gd name="connsiteY6" fmla="*/ 378803 h 432143"/>
                    <a:gd name="connsiteX7" fmla="*/ 140970 w 266700"/>
                    <a:gd name="connsiteY7" fmla="*/ 340703 h 432143"/>
                    <a:gd name="connsiteX8" fmla="*/ 80010 w 266700"/>
                    <a:gd name="connsiteY8" fmla="*/ 310223 h 432143"/>
                    <a:gd name="connsiteX9" fmla="*/ 0 w 266700"/>
                    <a:gd name="connsiteY9" fmla="*/ 317843 h 432143"/>
                    <a:gd name="connsiteX0" fmla="*/ 0 w 266700"/>
                    <a:gd name="connsiteY0" fmla="*/ 316702 h 431002"/>
                    <a:gd name="connsiteX1" fmla="*/ 87687 w 266700"/>
                    <a:gd name="connsiteY1" fmla="*/ 14633 h 431002"/>
                    <a:gd name="connsiteX2" fmla="*/ 219028 w 266700"/>
                    <a:gd name="connsiteY2" fmla="*/ 59499 h 431002"/>
                    <a:gd name="connsiteX3" fmla="*/ 266700 w 266700"/>
                    <a:gd name="connsiteY3" fmla="*/ 392902 h 431002"/>
                    <a:gd name="connsiteX4" fmla="*/ 198120 w 266700"/>
                    <a:gd name="connsiteY4" fmla="*/ 377662 h 431002"/>
                    <a:gd name="connsiteX5" fmla="*/ 148590 w 266700"/>
                    <a:gd name="connsiteY5" fmla="*/ 431002 h 431002"/>
                    <a:gd name="connsiteX6" fmla="*/ 125730 w 266700"/>
                    <a:gd name="connsiteY6" fmla="*/ 377662 h 431002"/>
                    <a:gd name="connsiteX7" fmla="*/ 140970 w 266700"/>
                    <a:gd name="connsiteY7" fmla="*/ 339562 h 431002"/>
                    <a:gd name="connsiteX8" fmla="*/ 80010 w 266700"/>
                    <a:gd name="connsiteY8" fmla="*/ 309082 h 431002"/>
                    <a:gd name="connsiteX9" fmla="*/ 0 w 266700"/>
                    <a:gd name="connsiteY9" fmla="*/ 316702 h 431002"/>
                    <a:gd name="connsiteX0" fmla="*/ 0 w 266700"/>
                    <a:gd name="connsiteY0" fmla="*/ 315944 h 430244"/>
                    <a:gd name="connsiteX1" fmla="*/ 87687 w 266700"/>
                    <a:gd name="connsiteY1" fmla="*/ 13875 h 430244"/>
                    <a:gd name="connsiteX2" fmla="*/ 219028 w 266700"/>
                    <a:gd name="connsiteY2" fmla="*/ 58741 h 430244"/>
                    <a:gd name="connsiteX3" fmla="*/ 266700 w 266700"/>
                    <a:gd name="connsiteY3" fmla="*/ 392144 h 430244"/>
                    <a:gd name="connsiteX4" fmla="*/ 198120 w 266700"/>
                    <a:gd name="connsiteY4" fmla="*/ 376904 h 430244"/>
                    <a:gd name="connsiteX5" fmla="*/ 148590 w 266700"/>
                    <a:gd name="connsiteY5" fmla="*/ 430244 h 430244"/>
                    <a:gd name="connsiteX6" fmla="*/ 125730 w 266700"/>
                    <a:gd name="connsiteY6" fmla="*/ 376904 h 430244"/>
                    <a:gd name="connsiteX7" fmla="*/ 140970 w 266700"/>
                    <a:gd name="connsiteY7" fmla="*/ 338804 h 430244"/>
                    <a:gd name="connsiteX8" fmla="*/ 80010 w 266700"/>
                    <a:gd name="connsiteY8" fmla="*/ 308324 h 430244"/>
                    <a:gd name="connsiteX9" fmla="*/ 0 w 266700"/>
                    <a:gd name="connsiteY9" fmla="*/ 315944 h 430244"/>
                    <a:gd name="connsiteX0" fmla="*/ 0 w 239214"/>
                    <a:gd name="connsiteY0" fmla="*/ 315944 h 430244"/>
                    <a:gd name="connsiteX1" fmla="*/ 87687 w 239214"/>
                    <a:gd name="connsiteY1" fmla="*/ 13875 h 430244"/>
                    <a:gd name="connsiteX2" fmla="*/ 219028 w 239214"/>
                    <a:gd name="connsiteY2" fmla="*/ 58741 h 430244"/>
                    <a:gd name="connsiteX3" fmla="*/ 239214 w 239214"/>
                    <a:gd name="connsiteY3" fmla="*/ 379823 h 430244"/>
                    <a:gd name="connsiteX4" fmla="*/ 198120 w 239214"/>
                    <a:gd name="connsiteY4" fmla="*/ 376904 h 430244"/>
                    <a:gd name="connsiteX5" fmla="*/ 148590 w 239214"/>
                    <a:gd name="connsiteY5" fmla="*/ 430244 h 430244"/>
                    <a:gd name="connsiteX6" fmla="*/ 125730 w 239214"/>
                    <a:gd name="connsiteY6" fmla="*/ 376904 h 430244"/>
                    <a:gd name="connsiteX7" fmla="*/ 140970 w 239214"/>
                    <a:gd name="connsiteY7" fmla="*/ 338804 h 430244"/>
                    <a:gd name="connsiteX8" fmla="*/ 80010 w 239214"/>
                    <a:gd name="connsiteY8" fmla="*/ 308324 h 430244"/>
                    <a:gd name="connsiteX9" fmla="*/ 0 w 239214"/>
                    <a:gd name="connsiteY9" fmla="*/ 315944 h 430244"/>
                    <a:gd name="connsiteX0" fmla="*/ 0 w 239214"/>
                    <a:gd name="connsiteY0" fmla="*/ 315944 h 430244"/>
                    <a:gd name="connsiteX1" fmla="*/ 87687 w 239214"/>
                    <a:gd name="connsiteY1" fmla="*/ 13875 h 430244"/>
                    <a:gd name="connsiteX2" fmla="*/ 219028 w 239214"/>
                    <a:gd name="connsiteY2" fmla="*/ 58741 h 430244"/>
                    <a:gd name="connsiteX3" fmla="*/ 239214 w 239214"/>
                    <a:gd name="connsiteY3" fmla="*/ 379823 h 430244"/>
                    <a:gd name="connsiteX4" fmla="*/ 198120 w 239214"/>
                    <a:gd name="connsiteY4" fmla="*/ 376904 h 430244"/>
                    <a:gd name="connsiteX5" fmla="*/ 148590 w 239214"/>
                    <a:gd name="connsiteY5" fmla="*/ 430244 h 430244"/>
                    <a:gd name="connsiteX6" fmla="*/ 125730 w 239214"/>
                    <a:gd name="connsiteY6" fmla="*/ 376904 h 430244"/>
                    <a:gd name="connsiteX7" fmla="*/ 140970 w 239214"/>
                    <a:gd name="connsiteY7" fmla="*/ 338804 h 430244"/>
                    <a:gd name="connsiteX8" fmla="*/ 80010 w 239214"/>
                    <a:gd name="connsiteY8" fmla="*/ 308324 h 430244"/>
                    <a:gd name="connsiteX9" fmla="*/ 0 w 239214"/>
                    <a:gd name="connsiteY9" fmla="*/ 315944 h 430244"/>
                    <a:gd name="connsiteX0" fmla="*/ 0 w 239214"/>
                    <a:gd name="connsiteY0" fmla="*/ 315944 h 430244"/>
                    <a:gd name="connsiteX1" fmla="*/ 87687 w 239214"/>
                    <a:gd name="connsiteY1" fmla="*/ 13875 h 430244"/>
                    <a:gd name="connsiteX2" fmla="*/ 219028 w 239214"/>
                    <a:gd name="connsiteY2" fmla="*/ 58741 h 430244"/>
                    <a:gd name="connsiteX3" fmla="*/ 239214 w 239214"/>
                    <a:gd name="connsiteY3" fmla="*/ 379823 h 430244"/>
                    <a:gd name="connsiteX4" fmla="*/ 190537 w 239214"/>
                    <a:gd name="connsiteY4" fmla="*/ 368058 h 430244"/>
                    <a:gd name="connsiteX5" fmla="*/ 148590 w 239214"/>
                    <a:gd name="connsiteY5" fmla="*/ 430244 h 430244"/>
                    <a:gd name="connsiteX6" fmla="*/ 125730 w 239214"/>
                    <a:gd name="connsiteY6" fmla="*/ 376904 h 430244"/>
                    <a:gd name="connsiteX7" fmla="*/ 140970 w 239214"/>
                    <a:gd name="connsiteY7" fmla="*/ 338804 h 430244"/>
                    <a:gd name="connsiteX8" fmla="*/ 80010 w 239214"/>
                    <a:gd name="connsiteY8" fmla="*/ 308324 h 430244"/>
                    <a:gd name="connsiteX9" fmla="*/ 0 w 239214"/>
                    <a:gd name="connsiteY9" fmla="*/ 315944 h 430244"/>
                    <a:gd name="connsiteX0" fmla="*/ 0 w 239214"/>
                    <a:gd name="connsiteY0" fmla="*/ 315944 h 407497"/>
                    <a:gd name="connsiteX1" fmla="*/ 87687 w 239214"/>
                    <a:gd name="connsiteY1" fmla="*/ 13875 h 407497"/>
                    <a:gd name="connsiteX2" fmla="*/ 219028 w 239214"/>
                    <a:gd name="connsiteY2" fmla="*/ 58741 h 407497"/>
                    <a:gd name="connsiteX3" fmla="*/ 239214 w 239214"/>
                    <a:gd name="connsiteY3" fmla="*/ 379823 h 407497"/>
                    <a:gd name="connsiteX4" fmla="*/ 190537 w 239214"/>
                    <a:gd name="connsiteY4" fmla="*/ 368058 h 407497"/>
                    <a:gd name="connsiteX5" fmla="*/ 151117 w 239214"/>
                    <a:gd name="connsiteY5" fmla="*/ 407497 h 407497"/>
                    <a:gd name="connsiteX6" fmla="*/ 125730 w 239214"/>
                    <a:gd name="connsiteY6" fmla="*/ 376904 h 407497"/>
                    <a:gd name="connsiteX7" fmla="*/ 140970 w 239214"/>
                    <a:gd name="connsiteY7" fmla="*/ 338804 h 407497"/>
                    <a:gd name="connsiteX8" fmla="*/ 80010 w 239214"/>
                    <a:gd name="connsiteY8" fmla="*/ 308324 h 407497"/>
                    <a:gd name="connsiteX9" fmla="*/ 0 w 239214"/>
                    <a:gd name="connsiteY9" fmla="*/ 315944 h 407497"/>
                    <a:gd name="connsiteX0" fmla="*/ 0 w 239214"/>
                    <a:gd name="connsiteY0" fmla="*/ 315944 h 407497"/>
                    <a:gd name="connsiteX1" fmla="*/ 87687 w 239214"/>
                    <a:gd name="connsiteY1" fmla="*/ 13875 h 407497"/>
                    <a:gd name="connsiteX2" fmla="*/ 219028 w 239214"/>
                    <a:gd name="connsiteY2" fmla="*/ 58741 h 407497"/>
                    <a:gd name="connsiteX3" fmla="*/ 239214 w 239214"/>
                    <a:gd name="connsiteY3" fmla="*/ 379823 h 407497"/>
                    <a:gd name="connsiteX4" fmla="*/ 190537 w 239214"/>
                    <a:gd name="connsiteY4" fmla="*/ 368058 h 407497"/>
                    <a:gd name="connsiteX5" fmla="*/ 151117 w 239214"/>
                    <a:gd name="connsiteY5" fmla="*/ 407497 h 407497"/>
                    <a:gd name="connsiteX6" fmla="*/ 123202 w 239214"/>
                    <a:gd name="connsiteY6" fmla="*/ 361739 h 407497"/>
                    <a:gd name="connsiteX7" fmla="*/ 140970 w 239214"/>
                    <a:gd name="connsiteY7" fmla="*/ 338804 h 407497"/>
                    <a:gd name="connsiteX8" fmla="*/ 80010 w 239214"/>
                    <a:gd name="connsiteY8" fmla="*/ 308324 h 407497"/>
                    <a:gd name="connsiteX9" fmla="*/ 0 w 239214"/>
                    <a:gd name="connsiteY9" fmla="*/ 315944 h 407497"/>
                    <a:gd name="connsiteX0" fmla="*/ 0 w 239214"/>
                    <a:gd name="connsiteY0" fmla="*/ 315944 h 407497"/>
                    <a:gd name="connsiteX1" fmla="*/ 87687 w 239214"/>
                    <a:gd name="connsiteY1" fmla="*/ 13875 h 407497"/>
                    <a:gd name="connsiteX2" fmla="*/ 219028 w 239214"/>
                    <a:gd name="connsiteY2" fmla="*/ 58741 h 407497"/>
                    <a:gd name="connsiteX3" fmla="*/ 239214 w 239214"/>
                    <a:gd name="connsiteY3" fmla="*/ 379823 h 407497"/>
                    <a:gd name="connsiteX4" fmla="*/ 190537 w 239214"/>
                    <a:gd name="connsiteY4" fmla="*/ 368058 h 407497"/>
                    <a:gd name="connsiteX5" fmla="*/ 151117 w 239214"/>
                    <a:gd name="connsiteY5" fmla="*/ 407497 h 407497"/>
                    <a:gd name="connsiteX6" fmla="*/ 123202 w 239214"/>
                    <a:gd name="connsiteY6" fmla="*/ 361739 h 407497"/>
                    <a:gd name="connsiteX7" fmla="*/ 149816 w 239214"/>
                    <a:gd name="connsiteY7" fmla="*/ 335013 h 407497"/>
                    <a:gd name="connsiteX8" fmla="*/ 80010 w 239214"/>
                    <a:gd name="connsiteY8" fmla="*/ 308324 h 407497"/>
                    <a:gd name="connsiteX9" fmla="*/ 0 w 239214"/>
                    <a:gd name="connsiteY9" fmla="*/ 315944 h 407497"/>
                    <a:gd name="connsiteX0" fmla="*/ 0 w 239214"/>
                    <a:gd name="connsiteY0" fmla="*/ 315944 h 407497"/>
                    <a:gd name="connsiteX1" fmla="*/ 87687 w 239214"/>
                    <a:gd name="connsiteY1" fmla="*/ 13875 h 407497"/>
                    <a:gd name="connsiteX2" fmla="*/ 219028 w 239214"/>
                    <a:gd name="connsiteY2" fmla="*/ 58741 h 407497"/>
                    <a:gd name="connsiteX3" fmla="*/ 239214 w 239214"/>
                    <a:gd name="connsiteY3" fmla="*/ 379823 h 407497"/>
                    <a:gd name="connsiteX4" fmla="*/ 190537 w 239214"/>
                    <a:gd name="connsiteY4" fmla="*/ 368058 h 407497"/>
                    <a:gd name="connsiteX5" fmla="*/ 151117 w 239214"/>
                    <a:gd name="connsiteY5" fmla="*/ 407497 h 407497"/>
                    <a:gd name="connsiteX6" fmla="*/ 123202 w 239214"/>
                    <a:gd name="connsiteY6" fmla="*/ 361739 h 407497"/>
                    <a:gd name="connsiteX7" fmla="*/ 149816 w 239214"/>
                    <a:gd name="connsiteY7" fmla="*/ 335013 h 407497"/>
                    <a:gd name="connsiteX8" fmla="*/ 80010 w 239214"/>
                    <a:gd name="connsiteY8" fmla="*/ 308324 h 407497"/>
                    <a:gd name="connsiteX9" fmla="*/ 0 w 239214"/>
                    <a:gd name="connsiteY9" fmla="*/ 315944 h 407497"/>
                    <a:gd name="connsiteX0" fmla="*/ 1032 w 240246"/>
                    <a:gd name="connsiteY0" fmla="*/ 315944 h 407497"/>
                    <a:gd name="connsiteX1" fmla="*/ 88719 w 240246"/>
                    <a:gd name="connsiteY1" fmla="*/ 13875 h 407497"/>
                    <a:gd name="connsiteX2" fmla="*/ 220060 w 240246"/>
                    <a:gd name="connsiteY2" fmla="*/ 58741 h 407497"/>
                    <a:gd name="connsiteX3" fmla="*/ 240246 w 240246"/>
                    <a:gd name="connsiteY3" fmla="*/ 379823 h 407497"/>
                    <a:gd name="connsiteX4" fmla="*/ 191569 w 240246"/>
                    <a:gd name="connsiteY4" fmla="*/ 368058 h 407497"/>
                    <a:gd name="connsiteX5" fmla="*/ 152149 w 240246"/>
                    <a:gd name="connsiteY5" fmla="*/ 407497 h 407497"/>
                    <a:gd name="connsiteX6" fmla="*/ 124234 w 240246"/>
                    <a:gd name="connsiteY6" fmla="*/ 361739 h 407497"/>
                    <a:gd name="connsiteX7" fmla="*/ 150848 w 240246"/>
                    <a:gd name="connsiteY7" fmla="*/ 335013 h 407497"/>
                    <a:gd name="connsiteX8" fmla="*/ 81042 w 240246"/>
                    <a:gd name="connsiteY8" fmla="*/ 308324 h 407497"/>
                    <a:gd name="connsiteX9" fmla="*/ 43141 w 240246"/>
                    <a:gd name="connsiteY9" fmla="*/ 282684 h 407497"/>
                    <a:gd name="connsiteX10" fmla="*/ 1032 w 240246"/>
                    <a:gd name="connsiteY10" fmla="*/ 315944 h 407497"/>
                    <a:gd name="connsiteX0" fmla="*/ 1171 w 240385"/>
                    <a:gd name="connsiteY0" fmla="*/ 315944 h 407497"/>
                    <a:gd name="connsiteX1" fmla="*/ 88858 w 240385"/>
                    <a:gd name="connsiteY1" fmla="*/ 13875 h 407497"/>
                    <a:gd name="connsiteX2" fmla="*/ 220199 w 240385"/>
                    <a:gd name="connsiteY2" fmla="*/ 58741 h 407497"/>
                    <a:gd name="connsiteX3" fmla="*/ 240385 w 240385"/>
                    <a:gd name="connsiteY3" fmla="*/ 379823 h 407497"/>
                    <a:gd name="connsiteX4" fmla="*/ 191708 w 240385"/>
                    <a:gd name="connsiteY4" fmla="*/ 368058 h 407497"/>
                    <a:gd name="connsiteX5" fmla="*/ 152288 w 240385"/>
                    <a:gd name="connsiteY5" fmla="*/ 407497 h 407497"/>
                    <a:gd name="connsiteX6" fmla="*/ 124373 w 240385"/>
                    <a:gd name="connsiteY6" fmla="*/ 361739 h 407497"/>
                    <a:gd name="connsiteX7" fmla="*/ 150987 w 240385"/>
                    <a:gd name="connsiteY7" fmla="*/ 335013 h 407497"/>
                    <a:gd name="connsiteX8" fmla="*/ 81181 w 240385"/>
                    <a:gd name="connsiteY8" fmla="*/ 308324 h 407497"/>
                    <a:gd name="connsiteX9" fmla="*/ 38225 w 240385"/>
                    <a:gd name="connsiteY9" fmla="*/ 324387 h 407497"/>
                    <a:gd name="connsiteX10" fmla="*/ 1171 w 240385"/>
                    <a:gd name="connsiteY10" fmla="*/ 315944 h 407497"/>
                    <a:gd name="connsiteX0" fmla="*/ 922 w 250246"/>
                    <a:gd name="connsiteY0" fmla="*/ 307098 h 407497"/>
                    <a:gd name="connsiteX1" fmla="*/ 98719 w 250246"/>
                    <a:gd name="connsiteY1" fmla="*/ 13875 h 407497"/>
                    <a:gd name="connsiteX2" fmla="*/ 230060 w 250246"/>
                    <a:gd name="connsiteY2" fmla="*/ 58741 h 407497"/>
                    <a:gd name="connsiteX3" fmla="*/ 250246 w 250246"/>
                    <a:gd name="connsiteY3" fmla="*/ 379823 h 407497"/>
                    <a:gd name="connsiteX4" fmla="*/ 201569 w 250246"/>
                    <a:gd name="connsiteY4" fmla="*/ 368058 h 407497"/>
                    <a:gd name="connsiteX5" fmla="*/ 162149 w 250246"/>
                    <a:gd name="connsiteY5" fmla="*/ 407497 h 407497"/>
                    <a:gd name="connsiteX6" fmla="*/ 134234 w 250246"/>
                    <a:gd name="connsiteY6" fmla="*/ 361739 h 407497"/>
                    <a:gd name="connsiteX7" fmla="*/ 160848 w 250246"/>
                    <a:gd name="connsiteY7" fmla="*/ 335013 h 407497"/>
                    <a:gd name="connsiteX8" fmla="*/ 91042 w 250246"/>
                    <a:gd name="connsiteY8" fmla="*/ 308324 h 407497"/>
                    <a:gd name="connsiteX9" fmla="*/ 48086 w 250246"/>
                    <a:gd name="connsiteY9" fmla="*/ 324387 h 407497"/>
                    <a:gd name="connsiteX10" fmla="*/ 922 w 250246"/>
                    <a:gd name="connsiteY10" fmla="*/ 307098 h 407497"/>
                    <a:gd name="connsiteX0" fmla="*/ 0 w 249324"/>
                    <a:gd name="connsiteY0" fmla="*/ 307098 h 407497"/>
                    <a:gd name="connsiteX1" fmla="*/ 97797 w 249324"/>
                    <a:gd name="connsiteY1" fmla="*/ 13875 h 407497"/>
                    <a:gd name="connsiteX2" fmla="*/ 229138 w 249324"/>
                    <a:gd name="connsiteY2" fmla="*/ 58741 h 407497"/>
                    <a:gd name="connsiteX3" fmla="*/ 249324 w 249324"/>
                    <a:gd name="connsiteY3" fmla="*/ 379823 h 407497"/>
                    <a:gd name="connsiteX4" fmla="*/ 200647 w 249324"/>
                    <a:gd name="connsiteY4" fmla="*/ 368058 h 407497"/>
                    <a:gd name="connsiteX5" fmla="*/ 161227 w 249324"/>
                    <a:gd name="connsiteY5" fmla="*/ 407497 h 407497"/>
                    <a:gd name="connsiteX6" fmla="*/ 133312 w 249324"/>
                    <a:gd name="connsiteY6" fmla="*/ 361739 h 407497"/>
                    <a:gd name="connsiteX7" fmla="*/ 159926 w 249324"/>
                    <a:gd name="connsiteY7" fmla="*/ 335013 h 407497"/>
                    <a:gd name="connsiteX8" fmla="*/ 90120 w 249324"/>
                    <a:gd name="connsiteY8" fmla="*/ 308324 h 407497"/>
                    <a:gd name="connsiteX9" fmla="*/ 47164 w 249324"/>
                    <a:gd name="connsiteY9" fmla="*/ 324387 h 407497"/>
                    <a:gd name="connsiteX10" fmla="*/ 0 w 249324"/>
                    <a:gd name="connsiteY10" fmla="*/ 307098 h 407497"/>
                    <a:gd name="connsiteX0" fmla="*/ 0 w 235423"/>
                    <a:gd name="connsiteY0" fmla="*/ 309625 h 407497"/>
                    <a:gd name="connsiteX1" fmla="*/ 83896 w 235423"/>
                    <a:gd name="connsiteY1" fmla="*/ 13875 h 407497"/>
                    <a:gd name="connsiteX2" fmla="*/ 215237 w 235423"/>
                    <a:gd name="connsiteY2" fmla="*/ 58741 h 407497"/>
                    <a:gd name="connsiteX3" fmla="*/ 235423 w 235423"/>
                    <a:gd name="connsiteY3" fmla="*/ 379823 h 407497"/>
                    <a:gd name="connsiteX4" fmla="*/ 186746 w 235423"/>
                    <a:gd name="connsiteY4" fmla="*/ 368058 h 407497"/>
                    <a:gd name="connsiteX5" fmla="*/ 147326 w 235423"/>
                    <a:gd name="connsiteY5" fmla="*/ 407497 h 407497"/>
                    <a:gd name="connsiteX6" fmla="*/ 119411 w 235423"/>
                    <a:gd name="connsiteY6" fmla="*/ 361739 h 407497"/>
                    <a:gd name="connsiteX7" fmla="*/ 146025 w 235423"/>
                    <a:gd name="connsiteY7" fmla="*/ 335013 h 407497"/>
                    <a:gd name="connsiteX8" fmla="*/ 76219 w 235423"/>
                    <a:gd name="connsiteY8" fmla="*/ 308324 h 407497"/>
                    <a:gd name="connsiteX9" fmla="*/ 33263 w 235423"/>
                    <a:gd name="connsiteY9" fmla="*/ 324387 h 407497"/>
                    <a:gd name="connsiteX10" fmla="*/ 0 w 235423"/>
                    <a:gd name="connsiteY10" fmla="*/ 309625 h 407497"/>
                    <a:gd name="connsiteX0" fmla="*/ 0 w 235423"/>
                    <a:gd name="connsiteY0" fmla="*/ 309625 h 407497"/>
                    <a:gd name="connsiteX1" fmla="*/ 83896 w 235423"/>
                    <a:gd name="connsiteY1" fmla="*/ 13875 h 407497"/>
                    <a:gd name="connsiteX2" fmla="*/ 215237 w 235423"/>
                    <a:gd name="connsiteY2" fmla="*/ 58741 h 407497"/>
                    <a:gd name="connsiteX3" fmla="*/ 235423 w 235423"/>
                    <a:gd name="connsiteY3" fmla="*/ 379823 h 407497"/>
                    <a:gd name="connsiteX4" fmla="*/ 186746 w 235423"/>
                    <a:gd name="connsiteY4" fmla="*/ 368058 h 407497"/>
                    <a:gd name="connsiteX5" fmla="*/ 147326 w 235423"/>
                    <a:gd name="connsiteY5" fmla="*/ 407497 h 407497"/>
                    <a:gd name="connsiteX6" fmla="*/ 119411 w 235423"/>
                    <a:gd name="connsiteY6" fmla="*/ 361739 h 407497"/>
                    <a:gd name="connsiteX7" fmla="*/ 146025 w 235423"/>
                    <a:gd name="connsiteY7" fmla="*/ 335013 h 407497"/>
                    <a:gd name="connsiteX8" fmla="*/ 76219 w 235423"/>
                    <a:gd name="connsiteY8" fmla="*/ 308324 h 407497"/>
                    <a:gd name="connsiteX9" fmla="*/ 57274 w 235423"/>
                    <a:gd name="connsiteY9" fmla="*/ 325651 h 407497"/>
                    <a:gd name="connsiteX10" fmla="*/ 0 w 235423"/>
                    <a:gd name="connsiteY10" fmla="*/ 309625 h 407497"/>
                    <a:gd name="connsiteX0" fmla="*/ 0 w 235423"/>
                    <a:gd name="connsiteY0" fmla="*/ 309625 h 407497"/>
                    <a:gd name="connsiteX1" fmla="*/ 83896 w 235423"/>
                    <a:gd name="connsiteY1" fmla="*/ 13875 h 407497"/>
                    <a:gd name="connsiteX2" fmla="*/ 215237 w 235423"/>
                    <a:gd name="connsiteY2" fmla="*/ 58741 h 407497"/>
                    <a:gd name="connsiteX3" fmla="*/ 235423 w 235423"/>
                    <a:gd name="connsiteY3" fmla="*/ 379823 h 407497"/>
                    <a:gd name="connsiteX4" fmla="*/ 186746 w 235423"/>
                    <a:gd name="connsiteY4" fmla="*/ 368058 h 407497"/>
                    <a:gd name="connsiteX5" fmla="*/ 147326 w 235423"/>
                    <a:gd name="connsiteY5" fmla="*/ 407497 h 407497"/>
                    <a:gd name="connsiteX6" fmla="*/ 119411 w 235423"/>
                    <a:gd name="connsiteY6" fmla="*/ 361739 h 407497"/>
                    <a:gd name="connsiteX7" fmla="*/ 146025 w 235423"/>
                    <a:gd name="connsiteY7" fmla="*/ 335013 h 407497"/>
                    <a:gd name="connsiteX8" fmla="*/ 63582 w 235423"/>
                    <a:gd name="connsiteY8" fmla="*/ 298214 h 407497"/>
                    <a:gd name="connsiteX9" fmla="*/ 57274 w 235423"/>
                    <a:gd name="connsiteY9" fmla="*/ 325651 h 407497"/>
                    <a:gd name="connsiteX10" fmla="*/ 0 w 235423"/>
                    <a:gd name="connsiteY10" fmla="*/ 309625 h 407497"/>
                    <a:gd name="connsiteX0" fmla="*/ 0 w 235423"/>
                    <a:gd name="connsiteY0" fmla="*/ 309625 h 407497"/>
                    <a:gd name="connsiteX1" fmla="*/ 83896 w 235423"/>
                    <a:gd name="connsiteY1" fmla="*/ 13875 h 407497"/>
                    <a:gd name="connsiteX2" fmla="*/ 215237 w 235423"/>
                    <a:gd name="connsiteY2" fmla="*/ 58741 h 407497"/>
                    <a:gd name="connsiteX3" fmla="*/ 235423 w 235423"/>
                    <a:gd name="connsiteY3" fmla="*/ 379823 h 407497"/>
                    <a:gd name="connsiteX4" fmla="*/ 186746 w 235423"/>
                    <a:gd name="connsiteY4" fmla="*/ 368058 h 407497"/>
                    <a:gd name="connsiteX5" fmla="*/ 147326 w 235423"/>
                    <a:gd name="connsiteY5" fmla="*/ 407497 h 407497"/>
                    <a:gd name="connsiteX6" fmla="*/ 119411 w 235423"/>
                    <a:gd name="connsiteY6" fmla="*/ 361739 h 407497"/>
                    <a:gd name="connsiteX7" fmla="*/ 146025 w 235423"/>
                    <a:gd name="connsiteY7" fmla="*/ 335013 h 407497"/>
                    <a:gd name="connsiteX8" fmla="*/ 63582 w 235423"/>
                    <a:gd name="connsiteY8" fmla="*/ 298214 h 407497"/>
                    <a:gd name="connsiteX9" fmla="*/ 43373 w 235423"/>
                    <a:gd name="connsiteY9" fmla="*/ 314277 h 407497"/>
                    <a:gd name="connsiteX10" fmla="*/ 0 w 235423"/>
                    <a:gd name="connsiteY10" fmla="*/ 309625 h 407497"/>
                    <a:gd name="connsiteX0" fmla="*/ 0 w 235423"/>
                    <a:gd name="connsiteY0" fmla="*/ 309625 h 407497"/>
                    <a:gd name="connsiteX1" fmla="*/ 83896 w 235423"/>
                    <a:gd name="connsiteY1" fmla="*/ 13875 h 407497"/>
                    <a:gd name="connsiteX2" fmla="*/ 215237 w 235423"/>
                    <a:gd name="connsiteY2" fmla="*/ 58741 h 407497"/>
                    <a:gd name="connsiteX3" fmla="*/ 235423 w 235423"/>
                    <a:gd name="connsiteY3" fmla="*/ 379823 h 407497"/>
                    <a:gd name="connsiteX4" fmla="*/ 186746 w 235423"/>
                    <a:gd name="connsiteY4" fmla="*/ 368058 h 407497"/>
                    <a:gd name="connsiteX5" fmla="*/ 147326 w 235423"/>
                    <a:gd name="connsiteY5" fmla="*/ 407497 h 407497"/>
                    <a:gd name="connsiteX6" fmla="*/ 119411 w 235423"/>
                    <a:gd name="connsiteY6" fmla="*/ 361739 h 407497"/>
                    <a:gd name="connsiteX7" fmla="*/ 146025 w 235423"/>
                    <a:gd name="connsiteY7" fmla="*/ 335013 h 407497"/>
                    <a:gd name="connsiteX8" fmla="*/ 50945 w 235423"/>
                    <a:gd name="connsiteY8" fmla="*/ 289368 h 407497"/>
                    <a:gd name="connsiteX9" fmla="*/ 43373 w 235423"/>
                    <a:gd name="connsiteY9" fmla="*/ 314277 h 407497"/>
                    <a:gd name="connsiteX10" fmla="*/ 0 w 235423"/>
                    <a:gd name="connsiteY10" fmla="*/ 309625 h 407497"/>
                    <a:gd name="connsiteX0" fmla="*/ 0 w 235423"/>
                    <a:gd name="connsiteY0" fmla="*/ 309625 h 407497"/>
                    <a:gd name="connsiteX1" fmla="*/ 83896 w 235423"/>
                    <a:gd name="connsiteY1" fmla="*/ 13875 h 407497"/>
                    <a:gd name="connsiteX2" fmla="*/ 215237 w 235423"/>
                    <a:gd name="connsiteY2" fmla="*/ 58741 h 407497"/>
                    <a:gd name="connsiteX3" fmla="*/ 235423 w 235423"/>
                    <a:gd name="connsiteY3" fmla="*/ 379823 h 407497"/>
                    <a:gd name="connsiteX4" fmla="*/ 186746 w 235423"/>
                    <a:gd name="connsiteY4" fmla="*/ 368058 h 407497"/>
                    <a:gd name="connsiteX5" fmla="*/ 147326 w 235423"/>
                    <a:gd name="connsiteY5" fmla="*/ 407497 h 407497"/>
                    <a:gd name="connsiteX6" fmla="*/ 119411 w 235423"/>
                    <a:gd name="connsiteY6" fmla="*/ 361739 h 407497"/>
                    <a:gd name="connsiteX7" fmla="*/ 146025 w 235423"/>
                    <a:gd name="connsiteY7" fmla="*/ 335013 h 407497"/>
                    <a:gd name="connsiteX8" fmla="*/ 50945 w 235423"/>
                    <a:gd name="connsiteY8" fmla="*/ 289368 h 407497"/>
                    <a:gd name="connsiteX9" fmla="*/ 38318 w 235423"/>
                    <a:gd name="connsiteY9" fmla="*/ 314277 h 407497"/>
                    <a:gd name="connsiteX10" fmla="*/ 0 w 235423"/>
                    <a:gd name="connsiteY10" fmla="*/ 309625 h 407497"/>
                    <a:gd name="connsiteX0" fmla="*/ 0 w 235423"/>
                    <a:gd name="connsiteY0" fmla="*/ 309625 h 407497"/>
                    <a:gd name="connsiteX1" fmla="*/ 83896 w 235423"/>
                    <a:gd name="connsiteY1" fmla="*/ 13875 h 407497"/>
                    <a:gd name="connsiteX2" fmla="*/ 215237 w 235423"/>
                    <a:gd name="connsiteY2" fmla="*/ 58741 h 407497"/>
                    <a:gd name="connsiteX3" fmla="*/ 235423 w 235423"/>
                    <a:gd name="connsiteY3" fmla="*/ 379823 h 407497"/>
                    <a:gd name="connsiteX4" fmla="*/ 186746 w 235423"/>
                    <a:gd name="connsiteY4" fmla="*/ 368058 h 407497"/>
                    <a:gd name="connsiteX5" fmla="*/ 147326 w 235423"/>
                    <a:gd name="connsiteY5" fmla="*/ 407497 h 407497"/>
                    <a:gd name="connsiteX6" fmla="*/ 119411 w 235423"/>
                    <a:gd name="connsiteY6" fmla="*/ 361739 h 407497"/>
                    <a:gd name="connsiteX7" fmla="*/ 146025 w 235423"/>
                    <a:gd name="connsiteY7" fmla="*/ 335013 h 407497"/>
                    <a:gd name="connsiteX8" fmla="*/ 50945 w 235423"/>
                    <a:gd name="connsiteY8" fmla="*/ 289368 h 407497"/>
                    <a:gd name="connsiteX9" fmla="*/ 38318 w 235423"/>
                    <a:gd name="connsiteY9" fmla="*/ 314277 h 407497"/>
                    <a:gd name="connsiteX10" fmla="*/ 0 w 235423"/>
                    <a:gd name="connsiteY10" fmla="*/ 309625 h 407497"/>
                    <a:gd name="connsiteX0" fmla="*/ 0 w 235423"/>
                    <a:gd name="connsiteY0" fmla="*/ 309625 h 407497"/>
                    <a:gd name="connsiteX1" fmla="*/ 83896 w 235423"/>
                    <a:gd name="connsiteY1" fmla="*/ 13875 h 407497"/>
                    <a:gd name="connsiteX2" fmla="*/ 215237 w 235423"/>
                    <a:gd name="connsiteY2" fmla="*/ 58741 h 407497"/>
                    <a:gd name="connsiteX3" fmla="*/ 235423 w 235423"/>
                    <a:gd name="connsiteY3" fmla="*/ 379823 h 407497"/>
                    <a:gd name="connsiteX4" fmla="*/ 186746 w 235423"/>
                    <a:gd name="connsiteY4" fmla="*/ 368058 h 407497"/>
                    <a:gd name="connsiteX5" fmla="*/ 147326 w 235423"/>
                    <a:gd name="connsiteY5" fmla="*/ 407497 h 407497"/>
                    <a:gd name="connsiteX6" fmla="*/ 119411 w 235423"/>
                    <a:gd name="connsiteY6" fmla="*/ 361739 h 407497"/>
                    <a:gd name="connsiteX7" fmla="*/ 146025 w 235423"/>
                    <a:gd name="connsiteY7" fmla="*/ 335013 h 407497"/>
                    <a:gd name="connsiteX8" fmla="*/ 50945 w 235423"/>
                    <a:gd name="connsiteY8" fmla="*/ 289368 h 407497"/>
                    <a:gd name="connsiteX9" fmla="*/ 38318 w 235423"/>
                    <a:gd name="connsiteY9" fmla="*/ 314277 h 407497"/>
                    <a:gd name="connsiteX10" fmla="*/ 0 w 235423"/>
                    <a:gd name="connsiteY10" fmla="*/ 309625 h 407497"/>
                    <a:gd name="connsiteX0" fmla="*/ 0 w 235423"/>
                    <a:gd name="connsiteY0" fmla="*/ 310021 h 407893"/>
                    <a:gd name="connsiteX1" fmla="*/ 83896 w 235423"/>
                    <a:gd name="connsiteY1" fmla="*/ 14271 h 407893"/>
                    <a:gd name="connsiteX2" fmla="*/ 215237 w 235423"/>
                    <a:gd name="connsiteY2" fmla="*/ 59137 h 407893"/>
                    <a:gd name="connsiteX3" fmla="*/ 235423 w 235423"/>
                    <a:gd name="connsiteY3" fmla="*/ 380219 h 407893"/>
                    <a:gd name="connsiteX4" fmla="*/ 186746 w 235423"/>
                    <a:gd name="connsiteY4" fmla="*/ 368454 h 407893"/>
                    <a:gd name="connsiteX5" fmla="*/ 147326 w 235423"/>
                    <a:gd name="connsiteY5" fmla="*/ 407893 h 407893"/>
                    <a:gd name="connsiteX6" fmla="*/ 119411 w 235423"/>
                    <a:gd name="connsiteY6" fmla="*/ 362135 h 407893"/>
                    <a:gd name="connsiteX7" fmla="*/ 146025 w 235423"/>
                    <a:gd name="connsiteY7" fmla="*/ 335409 h 407893"/>
                    <a:gd name="connsiteX8" fmla="*/ 50945 w 235423"/>
                    <a:gd name="connsiteY8" fmla="*/ 289764 h 407893"/>
                    <a:gd name="connsiteX9" fmla="*/ 38318 w 235423"/>
                    <a:gd name="connsiteY9" fmla="*/ 314673 h 407893"/>
                    <a:gd name="connsiteX10" fmla="*/ 0 w 235423"/>
                    <a:gd name="connsiteY10" fmla="*/ 310021 h 407893"/>
                    <a:gd name="connsiteX0" fmla="*/ 0 w 235423"/>
                    <a:gd name="connsiteY0" fmla="*/ 310021 h 407893"/>
                    <a:gd name="connsiteX1" fmla="*/ 83896 w 235423"/>
                    <a:gd name="connsiteY1" fmla="*/ 14271 h 407893"/>
                    <a:gd name="connsiteX2" fmla="*/ 215237 w 235423"/>
                    <a:gd name="connsiteY2" fmla="*/ 59137 h 407893"/>
                    <a:gd name="connsiteX3" fmla="*/ 235423 w 235423"/>
                    <a:gd name="connsiteY3" fmla="*/ 380219 h 407893"/>
                    <a:gd name="connsiteX4" fmla="*/ 186746 w 235423"/>
                    <a:gd name="connsiteY4" fmla="*/ 368454 h 407893"/>
                    <a:gd name="connsiteX5" fmla="*/ 147326 w 235423"/>
                    <a:gd name="connsiteY5" fmla="*/ 407893 h 407893"/>
                    <a:gd name="connsiteX6" fmla="*/ 119411 w 235423"/>
                    <a:gd name="connsiteY6" fmla="*/ 362135 h 407893"/>
                    <a:gd name="connsiteX7" fmla="*/ 146025 w 235423"/>
                    <a:gd name="connsiteY7" fmla="*/ 335409 h 407893"/>
                    <a:gd name="connsiteX8" fmla="*/ 50945 w 235423"/>
                    <a:gd name="connsiteY8" fmla="*/ 289764 h 407893"/>
                    <a:gd name="connsiteX9" fmla="*/ 38318 w 235423"/>
                    <a:gd name="connsiteY9" fmla="*/ 314673 h 407893"/>
                    <a:gd name="connsiteX10" fmla="*/ 0 w 235423"/>
                    <a:gd name="connsiteY10" fmla="*/ 310021 h 407893"/>
                    <a:gd name="connsiteX0" fmla="*/ 0 w 236962"/>
                    <a:gd name="connsiteY0" fmla="*/ 310252 h 408124"/>
                    <a:gd name="connsiteX1" fmla="*/ 83896 w 236962"/>
                    <a:gd name="connsiteY1" fmla="*/ 14502 h 408124"/>
                    <a:gd name="connsiteX2" fmla="*/ 224083 w 236962"/>
                    <a:gd name="connsiteY2" fmla="*/ 58104 h 408124"/>
                    <a:gd name="connsiteX3" fmla="*/ 235423 w 236962"/>
                    <a:gd name="connsiteY3" fmla="*/ 380450 h 408124"/>
                    <a:gd name="connsiteX4" fmla="*/ 186746 w 236962"/>
                    <a:gd name="connsiteY4" fmla="*/ 368685 h 408124"/>
                    <a:gd name="connsiteX5" fmla="*/ 147326 w 236962"/>
                    <a:gd name="connsiteY5" fmla="*/ 408124 h 408124"/>
                    <a:gd name="connsiteX6" fmla="*/ 119411 w 236962"/>
                    <a:gd name="connsiteY6" fmla="*/ 362366 h 408124"/>
                    <a:gd name="connsiteX7" fmla="*/ 146025 w 236962"/>
                    <a:gd name="connsiteY7" fmla="*/ 335640 h 408124"/>
                    <a:gd name="connsiteX8" fmla="*/ 50945 w 236962"/>
                    <a:gd name="connsiteY8" fmla="*/ 289995 h 408124"/>
                    <a:gd name="connsiteX9" fmla="*/ 38318 w 236962"/>
                    <a:gd name="connsiteY9" fmla="*/ 314904 h 408124"/>
                    <a:gd name="connsiteX10" fmla="*/ 0 w 236962"/>
                    <a:gd name="connsiteY10" fmla="*/ 310252 h 408124"/>
                    <a:gd name="connsiteX0" fmla="*/ 0 w 236962"/>
                    <a:gd name="connsiteY0" fmla="*/ 303747 h 401619"/>
                    <a:gd name="connsiteX1" fmla="*/ 83896 w 236962"/>
                    <a:gd name="connsiteY1" fmla="*/ 7997 h 401619"/>
                    <a:gd name="connsiteX2" fmla="*/ 224083 w 236962"/>
                    <a:gd name="connsiteY2" fmla="*/ 51599 h 401619"/>
                    <a:gd name="connsiteX3" fmla="*/ 235423 w 236962"/>
                    <a:gd name="connsiteY3" fmla="*/ 373945 h 401619"/>
                    <a:gd name="connsiteX4" fmla="*/ 186746 w 236962"/>
                    <a:gd name="connsiteY4" fmla="*/ 362180 h 401619"/>
                    <a:gd name="connsiteX5" fmla="*/ 147326 w 236962"/>
                    <a:gd name="connsiteY5" fmla="*/ 401619 h 401619"/>
                    <a:gd name="connsiteX6" fmla="*/ 119411 w 236962"/>
                    <a:gd name="connsiteY6" fmla="*/ 355861 h 401619"/>
                    <a:gd name="connsiteX7" fmla="*/ 146025 w 236962"/>
                    <a:gd name="connsiteY7" fmla="*/ 329135 h 401619"/>
                    <a:gd name="connsiteX8" fmla="*/ 50945 w 236962"/>
                    <a:gd name="connsiteY8" fmla="*/ 283490 h 401619"/>
                    <a:gd name="connsiteX9" fmla="*/ 38318 w 236962"/>
                    <a:gd name="connsiteY9" fmla="*/ 308399 h 401619"/>
                    <a:gd name="connsiteX10" fmla="*/ 0 w 236962"/>
                    <a:gd name="connsiteY10" fmla="*/ 303747 h 401619"/>
                    <a:gd name="connsiteX0" fmla="*/ 0 w 236962"/>
                    <a:gd name="connsiteY0" fmla="*/ 302460 h 400332"/>
                    <a:gd name="connsiteX1" fmla="*/ 83896 w 236962"/>
                    <a:gd name="connsiteY1" fmla="*/ 6710 h 400332"/>
                    <a:gd name="connsiteX2" fmla="*/ 224083 w 236962"/>
                    <a:gd name="connsiteY2" fmla="*/ 50312 h 400332"/>
                    <a:gd name="connsiteX3" fmla="*/ 235423 w 236962"/>
                    <a:gd name="connsiteY3" fmla="*/ 372658 h 400332"/>
                    <a:gd name="connsiteX4" fmla="*/ 186746 w 236962"/>
                    <a:gd name="connsiteY4" fmla="*/ 360893 h 400332"/>
                    <a:gd name="connsiteX5" fmla="*/ 147326 w 236962"/>
                    <a:gd name="connsiteY5" fmla="*/ 400332 h 400332"/>
                    <a:gd name="connsiteX6" fmla="*/ 119411 w 236962"/>
                    <a:gd name="connsiteY6" fmla="*/ 354574 h 400332"/>
                    <a:gd name="connsiteX7" fmla="*/ 146025 w 236962"/>
                    <a:gd name="connsiteY7" fmla="*/ 327848 h 400332"/>
                    <a:gd name="connsiteX8" fmla="*/ 50945 w 236962"/>
                    <a:gd name="connsiteY8" fmla="*/ 282203 h 400332"/>
                    <a:gd name="connsiteX9" fmla="*/ 38318 w 236962"/>
                    <a:gd name="connsiteY9" fmla="*/ 307112 h 400332"/>
                    <a:gd name="connsiteX10" fmla="*/ 0 w 236962"/>
                    <a:gd name="connsiteY10" fmla="*/ 302460 h 400332"/>
                    <a:gd name="connsiteX0" fmla="*/ 0 w 235423"/>
                    <a:gd name="connsiteY0" fmla="*/ 301852 h 399724"/>
                    <a:gd name="connsiteX1" fmla="*/ 83896 w 235423"/>
                    <a:gd name="connsiteY1" fmla="*/ 6102 h 399724"/>
                    <a:gd name="connsiteX2" fmla="*/ 217448 w 235423"/>
                    <a:gd name="connsiteY2" fmla="*/ 55391 h 399724"/>
                    <a:gd name="connsiteX3" fmla="*/ 235423 w 235423"/>
                    <a:gd name="connsiteY3" fmla="*/ 372050 h 399724"/>
                    <a:gd name="connsiteX4" fmla="*/ 186746 w 235423"/>
                    <a:gd name="connsiteY4" fmla="*/ 360285 h 399724"/>
                    <a:gd name="connsiteX5" fmla="*/ 147326 w 235423"/>
                    <a:gd name="connsiteY5" fmla="*/ 399724 h 399724"/>
                    <a:gd name="connsiteX6" fmla="*/ 119411 w 235423"/>
                    <a:gd name="connsiteY6" fmla="*/ 353966 h 399724"/>
                    <a:gd name="connsiteX7" fmla="*/ 146025 w 235423"/>
                    <a:gd name="connsiteY7" fmla="*/ 327240 h 399724"/>
                    <a:gd name="connsiteX8" fmla="*/ 50945 w 235423"/>
                    <a:gd name="connsiteY8" fmla="*/ 281595 h 399724"/>
                    <a:gd name="connsiteX9" fmla="*/ 38318 w 235423"/>
                    <a:gd name="connsiteY9" fmla="*/ 306504 h 399724"/>
                    <a:gd name="connsiteX10" fmla="*/ 0 w 235423"/>
                    <a:gd name="connsiteY10" fmla="*/ 301852 h 399724"/>
                    <a:gd name="connsiteX0" fmla="*/ 0 w 235423"/>
                    <a:gd name="connsiteY0" fmla="*/ 302307 h 400179"/>
                    <a:gd name="connsiteX1" fmla="*/ 83896 w 235423"/>
                    <a:gd name="connsiteY1" fmla="*/ 6557 h 400179"/>
                    <a:gd name="connsiteX2" fmla="*/ 217448 w 235423"/>
                    <a:gd name="connsiteY2" fmla="*/ 55846 h 400179"/>
                    <a:gd name="connsiteX3" fmla="*/ 235423 w 235423"/>
                    <a:gd name="connsiteY3" fmla="*/ 372505 h 400179"/>
                    <a:gd name="connsiteX4" fmla="*/ 186746 w 235423"/>
                    <a:gd name="connsiteY4" fmla="*/ 360740 h 400179"/>
                    <a:gd name="connsiteX5" fmla="*/ 147326 w 235423"/>
                    <a:gd name="connsiteY5" fmla="*/ 400179 h 400179"/>
                    <a:gd name="connsiteX6" fmla="*/ 119411 w 235423"/>
                    <a:gd name="connsiteY6" fmla="*/ 354421 h 400179"/>
                    <a:gd name="connsiteX7" fmla="*/ 146025 w 235423"/>
                    <a:gd name="connsiteY7" fmla="*/ 327695 h 400179"/>
                    <a:gd name="connsiteX8" fmla="*/ 50945 w 235423"/>
                    <a:gd name="connsiteY8" fmla="*/ 282050 h 400179"/>
                    <a:gd name="connsiteX9" fmla="*/ 38318 w 235423"/>
                    <a:gd name="connsiteY9" fmla="*/ 306959 h 400179"/>
                    <a:gd name="connsiteX10" fmla="*/ 0 w 235423"/>
                    <a:gd name="connsiteY10" fmla="*/ 302307 h 400179"/>
                    <a:gd name="connsiteX0" fmla="*/ 0 w 235423"/>
                    <a:gd name="connsiteY0" fmla="*/ 302933 h 400805"/>
                    <a:gd name="connsiteX1" fmla="*/ 83896 w 235423"/>
                    <a:gd name="connsiteY1" fmla="*/ 7183 h 400805"/>
                    <a:gd name="connsiteX2" fmla="*/ 217448 w 235423"/>
                    <a:gd name="connsiteY2" fmla="*/ 56472 h 400805"/>
                    <a:gd name="connsiteX3" fmla="*/ 235423 w 235423"/>
                    <a:gd name="connsiteY3" fmla="*/ 373131 h 400805"/>
                    <a:gd name="connsiteX4" fmla="*/ 186746 w 235423"/>
                    <a:gd name="connsiteY4" fmla="*/ 361366 h 400805"/>
                    <a:gd name="connsiteX5" fmla="*/ 147326 w 235423"/>
                    <a:gd name="connsiteY5" fmla="*/ 400805 h 400805"/>
                    <a:gd name="connsiteX6" fmla="*/ 119411 w 235423"/>
                    <a:gd name="connsiteY6" fmla="*/ 355047 h 400805"/>
                    <a:gd name="connsiteX7" fmla="*/ 146025 w 235423"/>
                    <a:gd name="connsiteY7" fmla="*/ 328321 h 400805"/>
                    <a:gd name="connsiteX8" fmla="*/ 50945 w 235423"/>
                    <a:gd name="connsiteY8" fmla="*/ 282676 h 400805"/>
                    <a:gd name="connsiteX9" fmla="*/ 38318 w 235423"/>
                    <a:gd name="connsiteY9" fmla="*/ 307585 h 400805"/>
                    <a:gd name="connsiteX10" fmla="*/ 0 w 235423"/>
                    <a:gd name="connsiteY10" fmla="*/ 302933 h 400805"/>
                    <a:gd name="connsiteX0" fmla="*/ 0 w 235423"/>
                    <a:gd name="connsiteY0" fmla="*/ 302933 h 400805"/>
                    <a:gd name="connsiteX1" fmla="*/ 83896 w 235423"/>
                    <a:gd name="connsiteY1" fmla="*/ 7183 h 400805"/>
                    <a:gd name="connsiteX2" fmla="*/ 217448 w 235423"/>
                    <a:gd name="connsiteY2" fmla="*/ 56472 h 400805"/>
                    <a:gd name="connsiteX3" fmla="*/ 235423 w 235423"/>
                    <a:gd name="connsiteY3" fmla="*/ 373131 h 400805"/>
                    <a:gd name="connsiteX4" fmla="*/ 186746 w 235423"/>
                    <a:gd name="connsiteY4" fmla="*/ 361366 h 400805"/>
                    <a:gd name="connsiteX5" fmla="*/ 147326 w 235423"/>
                    <a:gd name="connsiteY5" fmla="*/ 400805 h 400805"/>
                    <a:gd name="connsiteX6" fmla="*/ 119411 w 235423"/>
                    <a:gd name="connsiteY6" fmla="*/ 355047 h 400805"/>
                    <a:gd name="connsiteX7" fmla="*/ 146025 w 235423"/>
                    <a:gd name="connsiteY7" fmla="*/ 328321 h 400805"/>
                    <a:gd name="connsiteX8" fmla="*/ 50945 w 235423"/>
                    <a:gd name="connsiteY8" fmla="*/ 282676 h 400805"/>
                    <a:gd name="connsiteX9" fmla="*/ 38318 w 235423"/>
                    <a:gd name="connsiteY9" fmla="*/ 307585 h 400805"/>
                    <a:gd name="connsiteX10" fmla="*/ 0 w 235423"/>
                    <a:gd name="connsiteY10" fmla="*/ 302933 h 400805"/>
                    <a:gd name="connsiteX0" fmla="*/ 0 w 235423"/>
                    <a:gd name="connsiteY0" fmla="*/ 302470 h 400342"/>
                    <a:gd name="connsiteX1" fmla="*/ 83896 w 235423"/>
                    <a:gd name="connsiteY1" fmla="*/ 6720 h 400342"/>
                    <a:gd name="connsiteX2" fmla="*/ 220292 w 235423"/>
                    <a:gd name="connsiteY2" fmla="*/ 59800 h 400342"/>
                    <a:gd name="connsiteX3" fmla="*/ 235423 w 235423"/>
                    <a:gd name="connsiteY3" fmla="*/ 372668 h 400342"/>
                    <a:gd name="connsiteX4" fmla="*/ 186746 w 235423"/>
                    <a:gd name="connsiteY4" fmla="*/ 360903 h 400342"/>
                    <a:gd name="connsiteX5" fmla="*/ 147326 w 235423"/>
                    <a:gd name="connsiteY5" fmla="*/ 400342 h 400342"/>
                    <a:gd name="connsiteX6" fmla="*/ 119411 w 235423"/>
                    <a:gd name="connsiteY6" fmla="*/ 354584 h 400342"/>
                    <a:gd name="connsiteX7" fmla="*/ 146025 w 235423"/>
                    <a:gd name="connsiteY7" fmla="*/ 327858 h 400342"/>
                    <a:gd name="connsiteX8" fmla="*/ 50945 w 235423"/>
                    <a:gd name="connsiteY8" fmla="*/ 282213 h 400342"/>
                    <a:gd name="connsiteX9" fmla="*/ 38318 w 235423"/>
                    <a:gd name="connsiteY9" fmla="*/ 307122 h 400342"/>
                    <a:gd name="connsiteX10" fmla="*/ 0 w 235423"/>
                    <a:gd name="connsiteY10" fmla="*/ 302470 h 400342"/>
                    <a:gd name="connsiteX0" fmla="*/ 0 w 235423"/>
                    <a:gd name="connsiteY0" fmla="*/ 321829 h 419701"/>
                    <a:gd name="connsiteX1" fmla="*/ 83896 w 235423"/>
                    <a:gd name="connsiteY1" fmla="*/ 26079 h 419701"/>
                    <a:gd name="connsiteX2" fmla="*/ 127106 w 235423"/>
                    <a:gd name="connsiteY2" fmla="*/ 20821 h 419701"/>
                    <a:gd name="connsiteX3" fmla="*/ 220292 w 235423"/>
                    <a:gd name="connsiteY3" fmla="*/ 79159 h 419701"/>
                    <a:gd name="connsiteX4" fmla="*/ 235423 w 235423"/>
                    <a:gd name="connsiteY4" fmla="*/ 392027 h 419701"/>
                    <a:gd name="connsiteX5" fmla="*/ 186746 w 235423"/>
                    <a:gd name="connsiteY5" fmla="*/ 380262 h 419701"/>
                    <a:gd name="connsiteX6" fmla="*/ 147326 w 235423"/>
                    <a:gd name="connsiteY6" fmla="*/ 419701 h 419701"/>
                    <a:gd name="connsiteX7" fmla="*/ 119411 w 235423"/>
                    <a:gd name="connsiteY7" fmla="*/ 373943 h 419701"/>
                    <a:gd name="connsiteX8" fmla="*/ 146025 w 235423"/>
                    <a:gd name="connsiteY8" fmla="*/ 347217 h 419701"/>
                    <a:gd name="connsiteX9" fmla="*/ 50945 w 235423"/>
                    <a:gd name="connsiteY9" fmla="*/ 301572 h 419701"/>
                    <a:gd name="connsiteX10" fmla="*/ 38318 w 235423"/>
                    <a:gd name="connsiteY10" fmla="*/ 326481 h 419701"/>
                    <a:gd name="connsiteX11" fmla="*/ 0 w 235423"/>
                    <a:gd name="connsiteY11" fmla="*/ 321829 h 419701"/>
                    <a:gd name="connsiteX0" fmla="*/ 0 w 235423"/>
                    <a:gd name="connsiteY0" fmla="*/ 319258 h 417130"/>
                    <a:gd name="connsiteX1" fmla="*/ 83896 w 235423"/>
                    <a:gd name="connsiteY1" fmla="*/ 23508 h 417130"/>
                    <a:gd name="connsiteX2" fmla="*/ 120868 w 235423"/>
                    <a:gd name="connsiteY2" fmla="*/ 26568 h 417130"/>
                    <a:gd name="connsiteX3" fmla="*/ 220292 w 235423"/>
                    <a:gd name="connsiteY3" fmla="*/ 76588 h 417130"/>
                    <a:gd name="connsiteX4" fmla="*/ 235423 w 235423"/>
                    <a:gd name="connsiteY4" fmla="*/ 389456 h 417130"/>
                    <a:gd name="connsiteX5" fmla="*/ 186746 w 235423"/>
                    <a:gd name="connsiteY5" fmla="*/ 377691 h 417130"/>
                    <a:gd name="connsiteX6" fmla="*/ 147326 w 235423"/>
                    <a:gd name="connsiteY6" fmla="*/ 417130 h 417130"/>
                    <a:gd name="connsiteX7" fmla="*/ 119411 w 235423"/>
                    <a:gd name="connsiteY7" fmla="*/ 371372 h 417130"/>
                    <a:gd name="connsiteX8" fmla="*/ 146025 w 235423"/>
                    <a:gd name="connsiteY8" fmla="*/ 344646 h 417130"/>
                    <a:gd name="connsiteX9" fmla="*/ 50945 w 235423"/>
                    <a:gd name="connsiteY9" fmla="*/ 299001 h 417130"/>
                    <a:gd name="connsiteX10" fmla="*/ 38318 w 235423"/>
                    <a:gd name="connsiteY10" fmla="*/ 323910 h 417130"/>
                    <a:gd name="connsiteX11" fmla="*/ 0 w 235423"/>
                    <a:gd name="connsiteY11" fmla="*/ 319258 h 417130"/>
                    <a:gd name="connsiteX0" fmla="*/ 0 w 235423"/>
                    <a:gd name="connsiteY0" fmla="*/ 303632 h 401504"/>
                    <a:gd name="connsiteX1" fmla="*/ 83896 w 235423"/>
                    <a:gd name="connsiteY1" fmla="*/ 7882 h 401504"/>
                    <a:gd name="connsiteX2" fmla="*/ 120868 w 235423"/>
                    <a:gd name="connsiteY2" fmla="*/ 10942 h 401504"/>
                    <a:gd name="connsiteX3" fmla="*/ 220292 w 235423"/>
                    <a:gd name="connsiteY3" fmla="*/ 60962 h 401504"/>
                    <a:gd name="connsiteX4" fmla="*/ 235423 w 235423"/>
                    <a:gd name="connsiteY4" fmla="*/ 373830 h 401504"/>
                    <a:gd name="connsiteX5" fmla="*/ 186746 w 235423"/>
                    <a:gd name="connsiteY5" fmla="*/ 362065 h 401504"/>
                    <a:gd name="connsiteX6" fmla="*/ 147326 w 235423"/>
                    <a:gd name="connsiteY6" fmla="*/ 401504 h 401504"/>
                    <a:gd name="connsiteX7" fmla="*/ 119411 w 235423"/>
                    <a:gd name="connsiteY7" fmla="*/ 355746 h 401504"/>
                    <a:gd name="connsiteX8" fmla="*/ 146025 w 235423"/>
                    <a:gd name="connsiteY8" fmla="*/ 329020 h 401504"/>
                    <a:gd name="connsiteX9" fmla="*/ 50945 w 235423"/>
                    <a:gd name="connsiteY9" fmla="*/ 283375 h 401504"/>
                    <a:gd name="connsiteX10" fmla="*/ 38318 w 235423"/>
                    <a:gd name="connsiteY10" fmla="*/ 308284 h 401504"/>
                    <a:gd name="connsiteX11" fmla="*/ 0 w 235423"/>
                    <a:gd name="connsiteY11" fmla="*/ 303632 h 401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35423" h="401504">
                      <a:moveTo>
                        <a:pt x="0" y="303632"/>
                      </a:moveTo>
                      <a:cubicBezTo>
                        <a:pt x="17855" y="85415"/>
                        <a:pt x="47085" y="22322"/>
                        <a:pt x="83896" y="7882"/>
                      </a:cubicBezTo>
                      <a:cubicBezTo>
                        <a:pt x="107159" y="-6937"/>
                        <a:pt x="98135" y="2095"/>
                        <a:pt x="120868" y="10942"/>
                      </a:cubicBezTo>
                      <a:cubicBezTo>
                        <a:pt x="143601" y="19789"/>
                        <a:pt x="202239" y="-906"/>
                        <a:pt x="220292" y="60962"/>
                      </a:cubicBezTo>
                      <a:cubicBezTo>
                        <a:pt x="240605" y="105118"/>
                        <a:pt x="228694" y="263644"/>
                        <a:pt x="235423" y="373830"/>
                      </a:cubicBezTo>
                      <a:lnTo>
                        <a:pt x="186746" y="362065"/>
                      </a:lnTo>
                      <a:lnTo>
                        <a:pt x="147326" y="401504"/>
                      </a:lnTo>
                      <a:lnTo>
                        <a:pt x="119411" y="355746"/>
                      </a:lnTo>
                      <a:lnTo>
                        <a:pt x="146025" y="329020"/>
                      </a:lnTo>
                      <a:lnTo>
                        <a:pt x="50945" y="283375"/>
                      </a:lnTo>
                      <a:cubicBezTo>
                        <a:pt x="32994" y="274654"/>
                        <a:pt x="51653" y="307014"/>
                        <a:pt x="38318" y="308284"/>
                      </a:cubicBezTo>
                      <a:cubicBezTo>
                        <a:pt x="18664" y="300708"/>
                        <a:pt x="8832" y="310521"/>
                        <a:pt x="0" y="303632"/>
                      </a:cubicBezTo>
                      <a:close/>
                    </a:path>
                  </a:pathLst>
                </a:custGeom>
                <a:solidFill>
                  <a:srgbClr val="F5A5B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92" name="이등변 삼각형 112">
                  <a:extLst>
                    <a:ext uri="{FF2B5EF4-FFF2-40B4-BE49-F238E27FC236}">
                      <a16:creationId xmlns:a16="http://schemas.microsoft.com/office/drawing/2014/main" id="{9E1E6713-6FD2-3024-1A57-2A1373D7FB5C}"/>
                    </a:ext>
                  </a:extLst>
                </p:cNvPr>
                <p:cNvSpPr/>
                <p:nvPr/>
              </p:nvSpPr>
              <p:spPr>
                <a:xfrm>
                  <a:off x="3158425" y="5120243"/>
                  <a:ext cx="23535" cy="157712"/>
                </a:xfrm>
                <a:custGeom>
                  <a:avLst/>
                  <a:gdLst>
                    <a:gd name="connsiteX0" fmla="*/ 0 w 45719"/>
                    <a:gd name="connsiteY0" fmla="*/ 278130 h 278130"/>
                    <a:gd name="connsiteX1" fmla="*/ 22860 w 45719"/>
                    <a:gd name="connsiteY1" fmla="*/ 0 h 278130"/>
                    <a:gd name="connsiteX2" fmla="*/ 45719 w 45719"/>
                    <a:gd name="connsiteY2" fmla="*/ 278130 h 278130"/>
                    <a:gd name="connsiteX3" fmla="*/ 0 w 45719"/>
                    <a:gd name="connsiteY3" fmla="*/ 278130 h 278130"/>
                    <a:gd name="connsiteX0" fmla="*/ 0 w 57150"/>
                    <a:gd name="connsiteY0" fmla="*/ 215265 h 215265"/>
                    <a:gd name="connsiteX1" fmla="*/ 57150 w 57150"/>
                    <a:gd name="connsiteY1" fmla="*/ 0 h 215265"/>
                    <a:gd name="connsiteX2" fmla="*/ 45719 w 57150"/>
                    <a:gd name="connsiteY2" fmla="*/ 215265 h 215265"/>
                    <a:gd name="connsiteX3" fmla="*/ 0 w 57150"/>
                    <a:gd name="connsiteY3" fmla="*/ 215265 h 215265"/>
                    <a:gd name="connsiteX0" fmla="*/ 0 w 57150"/>
                    <a:gd name="connsiteY0" fmla="*/ 215265 h 226695"/>
                    <a:gd name="connsiteX1" fmla="*/ 57150 w 57150"/>
                    <a:gd name="connsiteY1" fmla="*/ 0 h 226695"/>
                    <a:gd name="connsiteX2" fmla="*/ 26669 w 57150"/>
                    <a:gd name="connsiteY2" fmla="*/ 226695 h 226695"/>
                    <a:gd name="connsiteX3" fmla="*/ 0 w 57150"/>
                    <a:gd name="connsiteY3" fmla="*/ 215265 h 226695"/>
                    <a:gd name="connsiteX0" fmla="*/ 0 w 57150"/>
                    <a:gd name="connsiteY0" fmla="*/ 215265 h 226695"/>
                    <a:gd name="connsiteX1" fmla="*/ 57150 w 57150"/>
                    <a:gd name="connsiteY1" fmla="*/ 0 h 226695"/>
                    <a:gd name="connsiteX2" fmla="*/ 26669 w 57150"/>
                    <a:gd name="connsiteY2" fmla="*/ 226695 h 226695"/>
                    <a:gd name="connsiteX3" fmla="*/ 0 w 57150"/>
                    <a:gd name="connsiteY3" fmla="*/ 215265 h 226695"/>
                    <a:gd name="connsiteX0" fmla="*/ 0 w 47625"/>
                    <a:gd name="connsiteY0" fmla="*/ 234315 h 234315"/>
                    <a:gd name="connsiteX1" fmla="*/ 47625 w 47625"/>
                    <a:gd name="connsiteY1" fmla="*/ 0 h 234315"/>
                    <a:gd name="connsiteX2" fmla="*/ 17144 w 47625"/>
                    <a:gd name="connsiteY2" fmla="*/ 226695 h 234315"/>
                    <a:gd name="connsiteX3" fmla="*/ 0 w 47625"/>
                    <a:gd name="connsiteY3" fmla="*/ 234315 h 234315"/>
                    <a:gd name="connsiteX0" fmla="*/ 0 w 47625"/>
                    <a:gd name="connsiteY0" fmla="*/ 234315 h 234315"/>
                    <a:gd name="connsiteX1" fmla="*/ 47625 w 47625"/>
                    <a:gd name="connsiteY1" fmla="*/ 0 h 234315"/>
                    <a:gd name="connsiteX2" fmla="*/ 17144 w 47625"/>
                    <a:gd name="connsiteY2" fmla="*/ 226695 h 234315"/>
                    <a:gd name="connsiteX3" fmla="*/ 0 w 47625"/>
                    <a:gd name="connsiteY3" fmla="*/ 234315 h 234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625" h="234315">
                      <a:moveTo>
                        <a:pt x="0" y="234315"/>
                      </a:moveTo>
                      <a:cubicBezTo>
                        <a:pt x="19685" y="60960"/>
                        <a:pt x="31750" y="78105"/>
                        <a:pt x="47625" y="0"/>
                      </a:cubicBezTo>
                      <a:cubicBezTo>
                        <a:pt x="37465" y="75565"/>
                        <a:pt x="17779" y="141605"/>
                        <a:pt x="17144" y="226695"/>
                      </a:cubicBezTo>
                      <a:lnTo>
                        <a:pt x="0" y="234315"/>
                      </a:lnTo>
                      <a:close/>
                    </a:path>
                  </a:pathLst>
                </a:custGeom>
                <a:solidFill>
                  <a:srgbClr val="E8344E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93" name="자유형 182">
                  <a:extLst>
                    <a:ext uri="{FF2B5EF4-FFF2-40B4-BE49-F238E27FC236}">
                      <a16:creationId xmlns:a16="http://schemas.microsoft.com/office/drawing/2014/main" id="{F2722A2D-1658-CE93-4D69-0DCC3D452BD8}"/>
                    </a:ext>
                  </a:extLst>
                </p:cNvPr>
                <p:cNvSpPr/>
                <p:nvPr/>
              </p:nvSpPr>
              <p:spPr>
                <a:xfrm flipH="1">
                  <a:off x="3178797" y="4998460"/>
                  <a:ext cx="77735" cy="60621"/>
                </a:xfrm>
                <a:custGeom>
                  <a:avLst/>
                  <a:gdLst>
                    <a:gd name="connsiteX0" fmla="*/ 45720 w 132080"/>
                    <a:gd name="connsiteY0" fmla="*/ 0 h 157480"/>
                    <a:gd name="connsiteX1" fmla="*/ 0 w 132080"/>
                    <a:gd name="connsiteY1" fmla="*/ 116840 h 157480"/>
                    <a:gd name="connsiteX2" fmla="*/ 68580 w 132080"/>
                    <a:gd name="connsiteY2" fmla="*/ 78740 h 157480"/>
                    <a:gd name="connsiteX3" fmla="*/ 104140 w 132080"/>
                    <a:gd name="connsiteY3" fmla="*/ 157480 h 157480"/>
                    <a:gd name="connsiteX4" fmla="*/ 132080 w 132080"/>
                    <a:gd name="connsiteY4" fmla="*/ 25400 h 157480"/>
                    <a:gd name="connsiteX5" fmla="*/ 76200 w 132080"/>
                    <a:gd name="connsiteY5" fmla="*/ 48260 h 157480"/>
                    <a:gd name="connsiteX6" fmla="*/ 45720 w 132080"/>
                    <a:gd name="connsiteY6" fmla="*/ 0 h 157480"/>
                    <a:gd name="connsiteX0" fmla="*/ 45720 w 144039"/>
                    <a:gd name="connsiteY0" fmla="*/ 0 h 157480"/>
                    <a:gd name="connsiteX1" fmla="*/ 0 w 144039"/>
                    <a:gd name="connsiteY1" fmla="*/ 116840 h 157480"/>
                    <a:gd name="connsiteX2" fmla="*/ 68580 w 144039"/>
                    <a:gd name="connsiteY2" fmla="*/ 78740 h 157480"/>
                    <a:gd name="connsiteX3" fmla="*/ 104140 w 144039"/>
                    <a:gd name="connsiteY3" fmla="*/ 157480 h 157480"/>
                    <a:gd name="connsiteX4" fmla="*/ 144039 w 144039"/>
                    <a:gd name="connsiteY4" fmla="*/ 58933 h 157480"/>
                    <a:gd name="connsiteX5" fmla="*/ 76200 w 144039"/>
                    <a:gd name="connsiteY5" fmla="*/ 48260 h 157480"/>
                    <a:gd name="connsiteX6" fmla="*/ 45720 w 144039"/>
                    <a:gd name="connsiteY6" fmla="*/ 0 h 1574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4039" h="157480">
                      <a:moveTo>
                        <a:pt x="45720" y="0"/>
                      </a:moveTo>
                      <a:lnTo>
                        <a:pt x="0" y="116840"/>
                      </a:lnTo>
                      <a:lnTo>
                        <a:pt x="68580" y="78740"/>
                      </a:lnTo>
                      <a:lnTo>
                        <a:pt x="104140" y="157480"/>
                      </a:lnTo>
                      <a:lnTo>
                        <a:pt x="144039" y="58933"/>
                      </a:lnTo>
                      <a:lnTo>
                        <a:pt x="76200" y="48260"/>
                      </a:lnTo>
                      <a:lnTo>
                        <a:pt x="4572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7A85A39F-B73F-7847-7203-4608E5048A90}"/>
                  </a:ext>
                </a:extLst>
              </p:cNvPr>
              <p:cNvGrpSpPr/>
              <p:nvPr/>
            </p:nvGrpSpPr>
            <p:grpSpPr>
              <a:xfrm flipH="1">
                <a:off x="10065605" y="786032"/>
                <a:ext cx="659791" cy="2133130"/>
                <a:chOff x="8292288" y="1147815"/>
                <a:chExt cx="259961" cy="840468"/>
              </a:xfrm>
            </p:grpSpPr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DEB3EB47-818B-CF91-8CBD-419A22385AE1}"/>
                    </a:ext>
                  </a:extLst>
                </p:cNvPr>
                <p:cNvGrpSpPr/>
                <p:nvPr/>
              </p:nvGrpSpPr>
              <p:grpSpPr>
                <a:xfrm>
                  <a:off x="8292288" y="1147815"/>
                  <a:ext cx="259961" cy="840468"/>
                  <a:chOff x="4933732" y="3621514"/>
                  <a:chExt cx="962844" cy="3112927"/>
                </a:xfrm>
              </p:grpSpPr>
              <p:sp>
                <p:nvSpPr>
                  <p:cNvPr id="79" name="타원 30">
                    <a:extLst>
                      <a:ext uri="{FF2B5EF4-FFF2-40B4-BE49-F238E27FC236}">
                        <a16:creationId xmlns:a16="http://schemas.microsoft.com/office/drawing/2014/main" id="{F3A5D659-F9BB-6BE3-75D3-36A93E82D3DB}"/>
                      </a:ext>
                    </a:extLst>
                  </p:cNvPr>
                  <p:cNvSpPr/>
                  <p:nvPr/>
                </p:nvSpPr>
                <p:spPr>
                  <a:xfrm>
                    <a:off x="5265712" y="3716230"/>
                    <a:ext cx="236364" cy="305006"/>
                  </a:xfrm>
                  <a:custGeom>
                    <a:avLst/>
                    <a:gdLst>
                      <a:gd name="connsiteX0" fmla="*/ 0 w 265562"/>
                      <a:gd name="connsiteY0" fmla="*/ 185266 h 370531"/>
                      <a:gd name="connsiteX1" fmla="*/ 132781 w 265562"/>
                      <a:gd name="connsiteY1" fmla="*/ 0 h 370531"/>
                      <a:gd name="connsiteX2" fmla="*/ 265562 w 265562"/>
                      <a:gd name="connsiteY2" fmla="*/ 185266 h 370531"/>
                      <a:gd name="connsiteX3" fmla="*/ 132781 w 265562"/>
                      <a:gd name="connsiteY3" fmla="*/ 370532 h 370531"/>
                      <a:gd name="connsiteX4" fmla="*/ 0 w 265562"/>
                      <a:gd name="connsiteY4" fmla="*/ 185266 h 370531"/>
                      <a:gd name="connsiteX0" fmla="*/ 0 w 235082"/>
                      <a:gd name="connsiteY0" fmla="*/ 185275 h 370550"/>
                      <a:gd name="connsiteX1" fmla="*/ 132781 w 235082"/>
                      <a:gd name="connsiteY1" fmla="*/ 9 h 370550"/>
                      <a:gd name="connsiteX2" fmla="*/ 235082 w 235082"/>
                      <a:gd name="connsiteY2" fmla="*/ 191371 h 370550"/>
                      <a:gd name="connsiteX3" fmla="*/ 132781 w 235082"/>
                      <a:gd name="connsiteY3" fmla="*/ 370541 h 370550"/>
                      <a:gd name="connsiteX4" fmla="*/ 0 w 235082"/>
                      <a:gd name="connsiteY4" fmla="*/ 185275 h 370550"/>
                      <a:gd name="connsiteX0" fmla="*/ 829 w 236021"/>
                      <a:gd name="connsiteY0" fmla="*/ 185273 h 357031"/>
                      <a:gd name="connsiteX1" fmla="*/ 133610 w 236021"/>
                      <a:gd name="connsiteY1" fmla="*/ 7 h 357031"/>
                      <a:gd name="connsiteX2" fmla="*/ 235911 w 236021"/>
                      <a:gd name="connsiteY2" fmla="*/ 191369 h 357031"/>
                      <a:gd name="connsiteX3" fmla="*/ 200666 w 236021"/>
                      <a:gd name="connsiteY3" fmla="*/ 357020 h 357031"/>
                      <a:gd name="connsiteX4" fmla="*/ 829 w 236021"/>
                      <a:gd name="connsiteY4" fmla="*/ 185273 h 357031"/>
                      <a:gd name="connsiteX0" fmla="*/ 697 w 235779"/>
                      <a:gd name="connsiteY0" fmla="*/ 185272 h 336756"/>
                      <a:gd name="connsiteX1" fmla="*/ 133478 w 235779"/>
                      <a:gd name="connsiteY1" fmla="*/ 6 h 336756"/>
                      <a:gd name="connsiteX2" fmla="*/ 235779 w 235779"/>
                      <a:gd name="connsiteY2" fmla="*/ 191368 h 336756"/>
                      <a:gd name="connsiteX3" fmla="*/ 194438 w 235779"/>
                      <a:gd name="connsiteY3" fmla="*/ 336740 h 336756"/>
                      <a:gd name="connsiteX4" fmla="*/ 697 w 235779"/>
                      <a:gd name="connsiteY4" fmla="*/ 185272 h 336756"/>
                      <a:gd name="connsiteX0" fmla="*/ 1282 w 236364"/>
                      <a:gd name="connsiteY0" fmla="*/ 185280 h 336765"/>
                      <a:gd name="connsiteX1" fmla="*/ 134063 w 236364"/>
                      <a:gd name="connsiteY1" fmla="*/ 14 h 336765"/>
                      <a:gd name="connsiteX2" fmla="*/ 236364 w 236364"/>
                      <a:gd name="connsiteY2" fmla="*/ 191376 h 336765"/>
                      <a:gd name="connsiteX3" fmla="*/ 195023 w 236364"/>
                      <a:gd name="connsiteY3" fmla="*/ 336748 h 336765"/>
                      <a:gd name="connsiteX4" fmla="*/ 1282 w 236364"/>
                      <a:gd name="connsiteY4" fmla="*/ 185280 h 336765"/>
                      <a:gd name="connsiteX0" fmla="*/ 1282 w 236364"/>
                      <a:gd name="connsiteY0" fmla="*/ 185280 h 336765"/>
                      <a:gd name="connsiteX1" fmla="*/ 134063 w 236364"/>
                      <a:gd name="connsiteY1" fmla="*/ 14 h 336765"/>
                      <a:gd name="connsiteX2" fmla="*/ 236364 w 236364"/>
                      <a:gd name="connsiteY2" fmla="*/ 191376 h 336765"/>
                      <a:gd name="connsiteX3" fmla="*/ 195023 w 236364"/>
                      <a:gd name="connsiteY3" fmla="*/ 336748 h 336765"/>
                      <a:gd name="connsiteX4" fmla="*/ 1282 w 236364"/>
                      <a:gd name="connsiteY4" fmla="*/ 185280 h 336765"/>
                      <a:gd name="connsiteX0" fmla="*/ 1282 w 236364"/>
                      <a:gd name="connsiteY0" fmla="*/ 185280 h 336765"/>
                      <a:gd name="connsiteX1" fmla="*/ 134063 w 236364"/>
                      <a:gd name="connsiteY1" fmla="*/ 14 h 336765"/>
                      <a:gd name="connsiteX2" fmla="*/ 236364 w 236364"/>
                      <a:gd name="connsiteY2" fmla="*/ 191376 h 336765"/>
                      <a:gd name="connsiteX3" fmla="*/ 195023 w 236364"/>
                      <a:gd name="connsiteY3" fmla="*/ 336748 h 336765"/>
                      <a:gd name="connsiteX4" fmla="*/ 1282 w 236364"/>
                      <a:gd name="connsiteY4" fmla="*/ 185280 h 336765"/>
                      <a:gd name="connsiteX0" fmla="*/ 1282 w 236364"/>
                      <a:gd name="connsiteY0" fmla="*/ 186728 h 338213"/>
                      <a:gd name="connsiteX1" fmla="*/ 134063 w 236364"/>
                      <a:gd name="connsiteY1" fmla="*/ 1462 h 338213"/>
                      <a:gd name="connsiteX2" fmla="*/ 236364 w 236364"/>
                      <a:gd name="connsiteY2" fmla="*/ 192824 h 338213"/>
                      <a:gd name="connsiteX3" fmla="*/ 195023 w 236364"/>
                      <a:gd name="connsiteY3" fmla="*/ 338196 h 338213"/>
                      <a:gd name="connsiteX4" fmla="*/ 1282 w 236364"/>
                      <a:gd name="connsiteY4" fmla="*/ 186728 h 3382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6364" h="338213">
                        <a:moveTo>
                          <a:pt x="1282" y="186728"/>
                        </a:moveTo>
                        <a:cubicBezTo>
                          <a:pt x="19062" y="54559"/>
                          <a:pt x="61863" y="-10820"/>
                          <a:pt x="134063" y="1462"/>
                        </a:cubicBezTo>
                        <a:cubicBezTo>
                          <a:pt x="206263" y="13744"/>
                          <a:pt x="221124" y="113036"/>
                          <a:pt x="236364" y="192824"/>
                        </a:cubicBezTo>
                        <a:cubicBezTo>
                          <a:pt x="236364" y="295144"/>
                          <a:pt x="234203" y="339212"/>
                          <a:pt x="195023" y="338196"/>
                        </a:cubicBezTo>
                        <a:cubicBezTo>
                          <a:pt x="155843" y="337180"/>
                          <a:pt x="-16498" y="318897"/>
                          <a:pt x="1282" y="186728"/>
                        </a:cubicBezTo>
                        <a:close/>
                      </a:path>
                    </a:pathLst>
                  </a:custGeom>
                  <a:solidFill>
                    <a:srgbClr val="FFDFC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endParaRPr>
                  </a:p>
                </p:txBody>
              </p:sp>
              <p:sp>
                <p:nvSpPr>
                  <p:cNvPr id="80" name="직사각형 79">
                    <a:extLst>
                      <a:ext uri="{FF2B5EF4-FFF2-40B4-BE49-F238E27FC236}">
                        <a16:creationId xmlns:a16="http://schemas.microsoft.com/office/drawing/2014/main" id="{59863BFA-C1B7-5DCC-E006-E1BC0A4F54D6}"/>
                      </a:ext>
                    </a:extLst>
                  </p:cNvPr>
                  <p:cNvSpPr/>
                  <p:nvPr/>
                </p:nvSpPr>
                <p:spPr>
                  <a:xfrm>
                    <a:off x="5243061" y="3917409"/>
                    <a:ext cx="184657" cy="198226"/>
                  </a:xfrm>
                  <a:prstGeom prst="rect">
                    <a:avLst/>
                  </a:prstGeom>
                  <a:solidFill>
                    <a:srgbClr val="FFDFC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endParaRPr>
                  </a:p>
                </p:txBody>
              </p:sp>
              <p:sp>
                <p:nvSpPr>
                  <p:cNvPr id="81" name="자유형 238">
                    <a:extLst>
                      <a:ext uri="{FF2B5EF4-FFF2-40B4-BE49-F238E27FC236}">
                        <a16:creationId xmlns:a16="http://schemas.microsoft.com/office/drawing/2014/main" id="{A99B4ED7-589A-845B-9EA7-83BD66BF71C3}"/>
                      </a:ext>
                    </a:extLst>
                  </p:cNvPr>
                  <p:cNvSpPr/>
                  <p:nvPr/>
                </p:nvSpPr>
                <p:spPr>
                  <a:xfrm>
                    <a:off x="5099325" y="3621514"/>
                    <a:ext cx="361357" cy="412006"/>
                  </a:xfrm>
                  <a:custGeom>
                    <a:avLst/>
                    <a:gdLst>
                      <a:gd name="connsiteX0" fmla="*/ 81280 w 487680"/>
                      <a:gd name="connsiteY0" fmla="*/ 426720 h 426720"/>
                      <a:gd name="connsiteX1" fmla="*/ 0 w 487680"/>
                      <a:gd name="connsiteY1" fmla="*/ 294640 h 426720"/>
                      <a:gd name="connsiteX2" fmla="*/ 40640 w 487680"/>
                      <a:gd name="connsiteY2" fmla="*/ 71120 h 426720"/>
                      <a:gd name="connsiteX3" fmla="*/ 132080 w 487680"/>
                      <a:gd name="connsiteY3" fmla="*/ 0 h 426720"/>
                      <a:gd name="connsiteX4" fmla="*/ 487680 w 487680"/>
                      <a:gd name="connsiteY4" fmla="*/ 91440 h 426720"/>
                      <a:gd name="connsiteX5" fmla="*/ 416560 w 487680"/>
                      <a:gd name="connsiteY5" fmla="*/ 182880 h 426720"/>
                      <a:gd name="connsiteX6" fmla="*/ 304800 w 487680"/>
                      <a:gd name="connsiteY6" fmla="*/ 193040 h 426720"/>
                      <a:gd name="connsiteX7" fmla="*/ 294640 w 487680"/>
                      <a:gd name="connsiteY7" fmla="*/ 386080 h 426720"/>
                      <a:gd name="connsiteX8" fmla="*/ 81280 w 487680"/>
                      <a:gd name="connsiteY8" fmla="*/ 426720 h 426720"/>
                      <a:gd name="connsiteX0" fmla="*/ 81280 w 487680"/>
                      <a:gd name="connsiteY0" fmla="*/ 426720 h 428752"/>
                      <a:gd name="connsiteX1" fmla="*/ 0 w 487680"/>
                      <a:gd name="connsiteY1" fmla="*/ 294640 h 428752"/>
                      <a:gd name="connsiteX2" fmla="*/ 40640 w 487680"/>
                      <a:gd name="connsiteY2" fmla="*/ 71120 h 428752"/>
                      <a:gd name="connsiteX3" fmla="*/ 132080 w 487680"/>
                      <a:gd name="connsiteY3" fmla="*/ 0 h 428752"/>
                      <a:gd name="connsiteX4" fmla="*/ 487680 w 487680"/>
                      <a:gd name="connsiteY4" fmla="*/ 91440 h 428752"/>
                      <a:gd name="connsiteX5" fmla="*/ 416560 w 487680"/>
                      <a:gd name="connsiteY5" fmla="*/ 182880 h 428752"/>
                      <a:gd name="connsiteX6" fmla="*/ 304800 w 487680"/>
                      <a:gd name="connsiteY6" fmla="*/ 193040 h 428752"/>
                      <a:gd name="connsiteX7" fmla="*/ 264160 w 487680"/>
                      <a:gd name="connsiteY7" fmla="*/ 428752 h 428752"/>
                      <a:gd name="connsiteX8" fmla="*/ 81280 w 487680"/>
                      <a:gd name="connsiteY8" fmla="*/ 426720 h 428752"/>
                      <a:gd name="connsiteX0" fmla="*/ 81280 w 487680"/>
                      <a:gd name="connsiteY0" fmla="*/ 426720 h 428752"/>
                      <a:gd name="connsiteX1" fmla="*/ 0 w 487680"/>
                      <a:gd name="connsiteY1" fmla="*/ 294640 h 428752"/>
                      <a:gd name="connsiteX2" fmla="*/ 40640 w 487680"/>
                      <a:gd name="connsiteY2" fmla="*/ 71120 h 428752"/>
                      <a:gd name="connsiteX3" fmla="*/ 132080 w 487680"/>
                      <a:gd name="connsiteY3" fmla="*/ 0 h 428752"/>
                      <a:gd name="connsiteX4" fmla="*/ 487680 w 487680"/>
                      <a:gd name="connsiteY4" fmla="*/ 91440 h 428752"/>
                      <a:gd name="connsiteX5" fmla="*/ 416560 w 487680"/>
                      <a:gd name="connsiteY5" fmla="*/ 182880 h 428752"/>
                      <a:gd name="connsiteX6" fmla="*/ 304800 w 487680"/>
                      <a:gd name="connsiteY6" fmla="*/ 193040 h 428752"/>
                      <a:gd name="connsiteX7" fmla="*/ 264160 w 487680"/>
                      <a:gd name="connsiteY7" fmla="*/ 428752 h 428752"/>
                      <a:gd name="connsiteX8" fmla="*/ 81280 w 487680"/>
                      <a:gd name="connsiteY8" fmla="*/ 426720 h 428752"/>
                      <a:gd name="connsiteX0" fmla="*/ 81280 w 438912"/>
                      <a:gd name="connsiteY0" fmla="*/ 426720 h 428752"/>
                      <a:gd name="connsiteX1" fmla="*/ 0 w 438912"/>
                      <a:gd name="connsiteY1" fmla="*/ 294640 h 428752"/>
                      <a:gd name="connsiteX2" fmla="*/ 40640 w 438912"/>
                      <a:gd name="connsiteY2" fmla="*/ 71120 h 428752"/>
                      <a:gd name="connsiteX3" fmla="*/ 132080 w 438912"/>
                      <a:gd name="connsiteY3" fmla="*/ 0 h 428752"/>
                      <a:gd name="connsiteX4" fmla="*/ 438912 w 438912"/>
                      <a:gd name="connsiteY4" fmla="*/ 73152 h 428752"/>
                      <a:gd name="connsiteX5" fmla="*/ 416560 w 438912"/>
                      <a:gd name="connsiteY5" fmla="*/ 182880 h 428752"/>
                      <a:gd name="connsiteX6" fmla="*/ 304800 w 438912"/>
                      <a:gd name="connsiteY6" fmla="*/ 193040 h 428752"/>
                      <a:gd name="connsiteX7" fmla="*/ 264160 w 438912"/>
                      <a:gd name="connsiteY7" fmla="*/ 428752 h 428752"/>
                      <a:gd name="connsiteX8" fmla="*/ 81280 w 438912"/>
                      <a:gd name="connsiteY8" fmla="*/ 426720 h 428752"/>
                      <a:gd name="connsiteX0" fmla="*/ 81280 w 438912"/>
                      <a:gd name="connsiteY0" fmla="*/ 390144 h 392176"/>
                      <a:gd name="connsiteX1" fmla="*/ 0 w 438912"/>
                      <a:gd name="connsiteY1" fmla="*/ 258064 h 392176"/>
                      <a:gd name="connsiteX2" fmla="*/ 40640 w 438912"/>
                      <a:gd name="connsiteY2" fmla="*/ 34544 h 392176"/>
                      <a:gd name="connsiteX3" fmla="*/ 156464 w 438912"/>
                      <a:gd name="connsiteY3" fmla="*/ 0 h 392176"/>
                      <a:gd name="connsiteX4" fmla="*/ 438912 w 438912"/>
                      <a:gd name="connsiteY4" fmla="*/ 36576 h 392176"/>
                      <a:gd name="connsiteX5" fmla="*/ 416560 w 438912"/>
                      <a:gd name="connsiteY5" fmla="*/ 146304 h 392176"/>
                      <a:gd name="connsiteX6" fmla="*/ 304800 w 438912"/>
                      <a:gd name="connsiteY6" fmla="*/ 156464 h 392176"/>
                      <a:gd name="connsiteX7" fmla="*/ 264160 w 438912"/>
                      <a:gd name="connsiteY7" fmla="*/ 392176 h 392176"/>
                      <a:gd name="connsiteX8" fmla="*/ 81280 w 438912"/>
                      <a:gd name="connsiteY8" fmla="*/ 390144 h 392176"/>
                      <a:gd name="connsiteX0" fmla="*/ 81280 w 438912"/>
                      <a:gd name="connsiteY0" fmla="*/ 390144 h 392176"/>
                      <a:gd name="connsiteX1" fmla="*/ 0 w 438912"/>
                      <a:gd name="connsiteY1" fmla="*/ 258064 h 392176"/>
                      <a:gd name="connsiteX2" fmla="*/ 46736 w 438912"/>
                      <a:gd name="connsiteY2" fmla="*/ 89408 h 392176"/>
                      <a:gd name="connsiteX3" fmla="*/ 156464 w 438912"/>
                      <a:gd name="connsiteY3" fmla="*/ 0 h 392176"/>
                      <a:gd name="connsiteX4" fmla="*/ 438912 w 438912"/>
                      <a:gd name="connsiteY4" fmla="*/ 36576 h 392176"/>
                      <a:gd name="connsiteX5" fmla="*/ 416560 w 438912"/>
                      <a:gd name="connsiteY5" fmla="*/ 146304 h 392176"/>
                      <a:gd name="connsiteX6" fmla="*/ 304800 w 438912"/>
                      <a:gd name="connsiteY6" fmla="*/ 156464 h 392176"/>
                      <a:gd name="connsiteX7" fmla="*/ 264160 w 438912"/>
                      <a:gd name="connsiteY7" fmla="*/ 392176 h 392176"/>
                      <a:gd name="connsiteX8" fmla="*/ 81280 w 438912"/>
                      <a:gd name="connsiteY8" fmla="*/ 390144 h 392176"/>
                      <a:gd name="connsiteX0" fmla="*/ 81280 w 438912"/>
                      <a:gd name="connsiteY0" fmla="*/ 390144 h 392176"/>
                      <a:gd name="connsiteX1" fmla="*/ 0 w 438912"/>
                      <a:gd name="connsiteY1" fmla="*/ 258064 h 392176"/>
                      <a:gd name="connsiteX2" fmla="*/ 156464 w 438912"/>
                      <a:gd name="connsiteY2" fmla="*/ 0 h 392176"/>
                      <a:gd name="connsiteX3" fmla="*/ 438912 w 438912"/>
                      <a:gd name="connsiteY3" fmla="*/ 36576 h 392176"/>
                      <a:gd name="connsiteX4" fmla="*/ 416560 w 438912"/>
                      <a:gd name="connsiteY4" fmla="*/ 146304 h 392176"/>
                      <a:gd name="connsiteX5" fmla="*/ 304800 w 438912"/>
                      <a:gd name="connsiteY5" fmla="*/ 156464 h 392176"/>
                      <a:gd name="connsiteX6" fmla="*/ 264160 w 438912"/>
                      <a:gd name="connsiteY6" fmla="*/ 392176 h 392176"/>
                      <a:gd name="connsiteX7" fmla="*/ 81280 w 438912"/>
                      <a:gd name="connsiteY7" fmla="*/ 390144 h 392176"/>
                      <a:gd name="connsiteX0" fmla="*/ 81765 w 439397"/>
                      <a:gd name="connsiteY0" fmla="*/ 390144 h 392176"/>
                      <a:gd name="connsiteX1" fmla="*/ 485 w 439397"/>
                      <a:gd name="connsiteY1" fmla="*/ 258064 h 392176"/>
                      <a:gd name="connsiteX2" fmla="*/ 156949 w 439397"/>
                      <a:gd name="connsiteY2" fmla="*/ 0 h 392176"/>
                      <a:gd name="connsiteX3" fmla="*/ 439397 w 439397"/>
                      <a:gd name="connsiteY3" fmla="*/ 36576 h 392176"/>
                      <a:gd name="connsiteX4" fmla="*/ 417045 w 439397"/>
                      <a:gd name="connsiteY4" fmla="*/ 146304 h 392176"/>
                      <a:gd name="connsiteX5" fmla="*/ 305285 w 439397"/>
                      <a:gd name="connsiteY5" fmla="*/ 156464 h 392176"/>
                      <a:gd name="connsiteX6" fmla="*/ 264645 w 439397"/>
                      <a:gd name="connsiteY6" fmla="*/ 392176 h 392176"/>
                      <a:gd name="connsiteX7" fmla="*/ 81765 w 439397"/>
                      <a:gd name="connsiteY7" fmla="*/ 390144 h 392176"/>
                      <a:gd name="connsiteX0" fmla="*/ 81819 w 439451"/>
                      <a:gd name="connsiteY0" fmla="*/ 390144 h 392176"/>
                      <a:gd name="connsiteX1" fmla="*/ 539 w 439451"/>
                      <a:gd name="connsiteY1" fmla="*/ 258064 h 392176"/>
                      <a:gd name="connsiteX2" fmla="*/ 157003 w 439451"/>
                      <a:gd name="connsiteY2" fmla="*/ 0 h 392176"/>
                      <a:gd name="connsiteX3" fmla="*/ 439451 w 439451"/>
                      <a:gd name="connsiteY3" fmla="*/ 36576 h 392176"/>
                      <a:gd name="connsiteX4" fmla="*/ 417099 w 439451"/>
                      <a:gd name="connsiteY4" fmla="*/ 146304 h 392176"/>
                      <a:gd name="connsiteX5" fmla="*/ 305339 w 439451"/>
                      <a:gd name="connsiteY5" fmla="*/ 156464 h 392176"/>
                      <a:gd name="connsiteX6" fmla="*/ 264699 w 439451"/>
                      <a:gd name="connsiteY6" fmla="*/ 392176 h 392176"/>
                      <a:gd name="connsiteX7" fmla="*/ 81819 w 439451"/>
                      <a:gd name="connsiteY7" fmla="*/ 390144 h 392176"/>
                      <a:gd name="connsiteX0" fmla="*/ 81819 w 417099"/>
                      <a:gd name="connsiteY0" fmla="*/ 390144 h 392176"/>
                      <a:gd name="connsiteX1" fmla="*/ 539 w 417099"/>
                      <a:gd name="connsiteY1" fmla="*/ 258064 h 392176"/>
                      <a:gd name="connsiteX2" fmla="*/ 157003 w 417099"/>
                      <a:gd name="connsiteY2" fmla="*/ 0 h 392176"/>
                      <a:gd name="connsiteX3" fmla="*/ 372395 w 417099"/>
                      <a:gd name="connsiteY3" fmla="*/ 36576 h 392176"/>
                      <a:gd name="connsiteX4" fmla="*/ 417099 w 417099"/>
                      <a:gd name="connsiteY4" fmla="*/ 146304 h 392176"/>
                      <a:gd name="connsiteX5" fmla="*/ 305339 w 417099"/>
                      <a:gd name="connsiteY5" fmla="*/ 156464 h 392176"/>
                      <a:gd name="connsiteX6" fmla="*/ 264699 w 417099"/>
                      <a:gd name="connsiteY6" fmla="*/ 392176 h 392176"/>
                      <a:gd name="connsiteX7" fmla="*/ 81819 w 417099"/>
                      <a:gd name="connsiteY7" fmla="*/ 390144 h 392176"/>
                      <a:gd name="connsiteX0" fmla="*/ 81819 w 417099"/>
                      <a:gd name="connsiteY0" fmla="*/ 390144 h 392176"/>
                      <a:gd name="connsiteX1" fmla="*/ 539 w 417099"/>
                      <a:gd name="connsiteY1" fmla="*/ 258064 h 392176"/>
                      <a:gd name="connsiteX2" fmla="*/ 157003 w 417099"/>
                      <a:gd name="connsiteY2" fmla="*/ 0 h 392176"/>
                      <a:gd name="connsiteX3" fmla="*/ 372395 w 417099"/>
                      <a:gd name="connsiteY3" fmla="*/ 36576 h 392176"/>
                      <a:gd name="connsiteX4" fmla="*/ 417099 w 417099"/>
                      <a:gd name="connsiteY4" fmla="*/ 146304 h 392176"/>
                      <a:gd name="connsiteX5" fmla="*/ 305339 w 417099"/>
                      <a:gd name="connsiteY5" fmla="*/ 156464 h 392176"/>
                      <a:gd name="connsiteX6" fmla="*/ 264699 w 417099"/>
                      <a:gd name="connsiteY6" fmla="*/ 392176 h 392176"/>
                      <a:gd name="connsiteX7" fmla="*/ 81819 w 417099"/>
                      <a:gd name="connsiteY7" fmla="*/ 390144 h 392176"/>
                      <a:gd name="connsiteX0" fmla="*/ 81819 w 372395"/>
                      <a:gd name="connsiteY0" fmla="*/ 390144 h 392176"/>
                      <a:gd name="connsiteX1" fmla="*/ 539 w 372395"/>
                      <a:gd name="connsiteY1" fmla="*/ 258064 h 392176"/>
                      <a:gd name="connsiteX2" fmla="*/ 157003 w 372395"/>
                      <a:gd name="connsiteY2" fmla="*/ 0 h 392176"/>
                      <a:gd name="connsiteX3" fmla="*/ 372395 w 372395"/>
                      <a:gd name="connsiteY3" fmla="*/ 36576 h 392176"/>
                      <a:gd name="connsiteX4" fmla="*/ 305339 w 372395"/>
                      <a:gd name="connsiteY4" fmla="*/ 156464 h 392176"/>
                      <a:gd name="connsiteX5" fmla="*/ 264699 w 372395"/>
                      <a:gd name="connsiteY5" fmla="*/ 392176 h 392176"/>
                      <a:gd name="connsiteX6" fmla="*/ 81819 w 372395"/>
                      <a:gd name="connsiteY6" fmla="*/ 390144 h 392176"/>
                      <a:gd name="connsiteX0" fmla="*/ 81819 w 396879"/>
                      <a:gd name="connsiteY0" fmla="*/ 390144 h 392176"/>
                      <a:gd name="connsiteX1" fmla="*/ 539 w 396879"/>
                      <a:gd name="connsiteY1" fmla="*/ 258064 h 392176"/>
                      <a:gd name="connsiteX2" fmla="*/ 157003 w 396879"/>
                      <a:gd name="connsiteY2" fmla="*/ 0 h 392176"/>
                      <a:gd name="connsiteX3" fmla="*/ 372395 w 396879"/>
                      <a:gd name="connsiteY3" fmla="*/ 36576 h 392176"/>
                      <a:gd name="connsiteX4" fmla="*/ 305339 w 396879"/>
                      <a:gd name="connsiteY4" fmla="*/ 156464 h 392176"/>
                      <a:gd name="connsiteX5" fmla="*/ 264699 w 396879"/>
                      <a:gd name="connsiteY5" fmla="*/ 392176 h 392176"/>
                      <a:gd name="connsiteX6" fmla="*/ 81819 w 396879"/>
                      <a:gd name="connsiteY6" fmla="*/ 390144 h 392176"/>
                      <a:gd name="connsiteX0" fmla="*/ 81819 w 396879"/>
                      <a:gd name="connsiteY0" fmla="*/ 394635 h 396667"/>
                      <a:gd name="connsiteX1" fmla="*/ 539 w 396879"/>
                      <a:gd name="connsiteY1" fmla="*/ 262555 h 396667"/>
                      <a:gd name="connsiteX2" fmla="*/ 157003 w 396879"/>
                      <a:gd name="connsiteY2" fmla="*/ 4491 h 396667"/>
                      <a:gd name="connsiteX3" fmla="*/ 372395 w 396879"/>
                      <a:gd name="connsiteY3" fmla="*/ 41067 h 396667"/>
                      <a:gd name="connsiteX4" fmla="*/ 305339 w 396879"/>
                      <a:gd name="connsiteY4" fmla="*/ 160955 h 396667"/>
                      <a:gd name="connsiteX5" fmla="*/ 264699 w 396879"/>
                      <a:gd name="connsiteY5" fmla="*/ 396667 h 396667"/>
                      <a:gd name="connsiteX6" fmla="*/ 81819 w 396879"/>
                      <a:gd name="connsiteY6" fmla="*/ 394635 h 396667"/>
                      <a:gd name="connsiteX0" fmla="*/ 81819 w 396879"/>
                      <a:gd name="connsiteY0" fmla="*/ 394635 h 396667"/>
                      <a:gd name="connsiteX1" fmla="*/ 539 w 396879"/>
                      <a:gd name="connsiteY1" fmla="*/ 262555 h 396667"/>
                      <a:gd name="connsiteX2" fmla="*/ 157003 w 396879"/>
                      <a:gd name="connsiteY2" fmla="*/ 4491 h 396667"/>
                      <a:gd name="connsiteX3" fmla="*/ 372395 w 396879"/>
                      <a:gd name="connsiteY3" fmla="*/ 41067 h 396667"/>
                      <a:gd name="connsiteX4" fmla="*/ 305339 w 396879"/>
                      <a:gd name="connsiteY4" fmla="*/ 160955 h 396667"/>
                      <a:gd name="connsiteX5" fmla="*/ 264699 w 396879"/>
                      <a:gd name="connsiteY5" fmla="*/ 396667 h 396667"/>
                      <a:gd name="connsiteX6" fmla="*/ 81819 w 396879"/>
                      <a:gd name="connsiteY6" fmla="*/ 394635 h 396667"/>
                      <a:gd name="connsiteX0" fmla="*/ 81819 w 396879"/>
                      <a:gd name="connsiteY0" fmla="*/ 394635 h 396667"/>
                      <a:gd name="connsiteX1" fmla="*/ 539 w 396879"/>
                      <a:gd name="connsiteY1" fmla="*/ 262555 h 396667"/>
                      <a:gd name="connsiteX2" fmla="*/ 157003 w 396879"/>
                      <a:gd name="connsiteY2" fmla="*/ 4491 h 396667"/>
                      <a:gd name="connsiteX3" fmla="*/ 372395 w 396879"/>
                      <a:gd name="connsiteY3" fmla="*/ 41067 h 396667"/>
                      <a:gd name="connsiteX4" fmla="*/ 305339 w 396879"/>
                      <a:gd name="connsiteY4" fmla="*/ 160955 h 396667"/>
                      <a:gd name="connsiteX5" fmla="*/ 264699 w 396879"/>
                      <a:gd name="connsiteY5" fmla="*/ 396667 h 396667"/>
                      <a:gd name="connsiteX6" fmla="*/ 81819 w 396879"/>
                      <a:gd name="connsiteY6" fmla="*/ 394635 h 396667"/>
                      <a:gd name="connsiteX0" fmla="*/ 90292 w 405352"/>
                      <a:gd name="connsiteY0" fmla="*/ 394635 h 396667"/>
                      <a:gd name="connsiteX1" fmla="*/ 9012 w 405352"/>
                      <a:gd name="connsiteY1" fmla="*/ 262555 h 396667"/>
                      <a:gd name="connsiteX2" fmla="*/ 165476 w 405352"/>
                      <a:gd name="connsiteY2" fmla="*/ 4491 h 396667"/>
                      <a:gd name="connsiteX3" fmla="*/ 380868 w 405352"/>
                      <a:gd name="connsiteY3" fmla="*/ 41067 h 396667"/>
                      <a:gd name="connsiteX4" fmla="*/ 313812 w 405352"/>
                      <a:gd name="connsiteY4" fmla="*/ 160955 h 396667"/>
                      <a:gd name="connsiteX5" fmla="*/ 273172 w 405352"/>
                      <a:gd name="connsiteY5" fmla="*/ 396667 h 396667"/>
                      <a:gd name="connsiteX6" fmla="*/ 90292 w 405352"/>
                      <a:gd name="connsiteY6" fmla="*/ 394635 h 396667"/>
                      <a:gd name="connsiteX0" fmla="*/ 90292 w 405352"/>
                      <a:gd name="connsiteY0" fmla="*/ 394635 h 396667"/>
                      <a:gd name="connsiteX1" fmla="*/ 9012 w 405352"/>
                      <a:gd name="connsiteY1" fmla="*/ 262555 h 396667"/>
                      <a:gd name="connsiteX2" fmla="*/ 165476 w 405352"/>
                      <a:gd name="connsiteY2" fmla="*/ 4491 h 396667"/>
                      <a:gd name="connsiteX3" fmla="*/ 380868 w 405352"/>
                      <a:gd name="connsiteY3" fmla="*/ 41067 h 396667"/>
                      <a:gd name="connsiteX4" fmla="*/ 313812 w 405352"/>
                      <a:gd name="connsiteY4" fmla="*/ 160955 h 396667"/>
                      <a:gd name="connsiteX5" fmla="*/ 273172 w 405352"/>
                      <a:gd name="connsiteY5" fmla="*/ 396667 h 396667"/>
                      <a:gd name="connsiteX6" fmla="*/ 90292 w 405352"/>
                      <a:gd name="connsiteY6" fmla="*/ 394635 h 396667"/>
                      <a:gd name="connsiteX0" fmla="*/ 67356 w 382416"/>
                      <a:gd name="connsiteY0" fmla="*/ 394635 h 396667"/>
                      <a:gd name="connsiteX1" fmla="*/ 10460 w 382416"/>
                      <a:gd name="connsiteY1" fmla="*/ 250363 h 396667"/>
                      <a:gd name="connsiteX2" fmla="*/ 142540 w 382416"/>
                      <a:gd name="connsiteY2" fmla="*/ 4491 h 396667"/>
                      <a:gd name="connsiteX3" fmla="*/ 357932 w 382416"/>
                      <a:gd name="connsiteY3" fmla="*/ 41067 h 396667"/>
                      <a:gd name="connsiteX4" fmla="*/ 290876 w 382416"/>
                      <a:gd name="connsiteY4" fmla="*/ 160955 h 396667"/>
                      <a:gd name="connsiteX5" fmla="*/ 250236 w 382416"/>
                      <a:gd name="connsiteY5" fmla="*/ 396667 h 396667"/>
                      <a:gd name="connsiteX6" fmla="*/ 67356 w 382416"/>
                      <a:gd name="connsiteY6" fmla="*/ 394635 h 396667"/>
                      <a:gd name="connsiteX0" fmla="*/ 67356 w 382416"/>
                      <a:gd name="connsiteY0" fmla="*/ 394635 h 396667"/>
                      <a:gd name="connsiteX1" fmla="*/ 10460 w 382416"/>
                      <a:gd name="connsiteY1" fmla="*/ 250363 h 396667"/>
                      <a:gd name="connsiteX2" fmla="*/ 142540 w 382416"/>
                      <a:gd name="connsiteY2" fmla="*/ 4491 h 396667"/>
                      <a:gd name="connsiteX3" fmla="*/ 357932 w 382416"/>
                      <a:gd name="connsiteY3" fmla="*/ 41067 h 396667"/>
                      <a:gd name="connsiteX4" fmla="*/ 290876 w 382416"/>
                      <a:gd name="connsiteY4" fmla="*/ 160955 h 396667"/>
                      <a:gd name="connsiteX5" fmla="*/ 250236 w 382416"/>
                      <a:gd name="connsiteY5" fmla="*/ 396667 h 396667"/>
                      <a:gd name="connsiteX6" fmla="*/ 67356 w 382416"/>
                      <a:gd name="connsiteY6" fmla="*/ 394635 h 396667"/>
                      <a:gd name="connsiteX0" fmla="*/ 90532 w 405592"/>
                      <a:gd name="connsiteY0" fmla="*/ 394635 h 396667"/>
                      <a:gd name="connsiteX1" fmla="*/ 33636 w 405592"/>
                      <a:gd name="connsiteY1" fmla="*/ 250363 h 396667"/>
                      <a:gd name="connsiteX2" fmla="*/ 165716 w 405592"/>
                      <a:gd name="connsiteY2" fmla="*/ 4491 h 396667"/>
                      <a:gd name="connsiteX3" fmla="*/ 381108 w 405592"/>
                      <a:gd name="connsiteY3" fmla="*/ 41067 h 396667"/>
                      <a:gd name="connsiteX4" fmla="*/ 314052 w 405592"/>
                      <a:gd name="connsiteY4" fmla="*/ 160955 h 396667"/>
                      <a:gd name="connsiteX5" fmla="*/ 273412 w 405592"/>
                      <a:gd name="connsiteY5" fmla="*/ 396667 h 396667"/>
                      <a:gd name="connsiteX6" fmla="*/ 90532 w 405592"/>
                      <a:gd name="connsiteY6" fmla="*/ 394635 h 396667"/>
                      <a:gd name="connsiteX0" fmla="*/ 139300 w 405592"/>
                      <a:gd name="connsiteY0" fmla="*/ 394635 h 396667"/>
                      <a:gd name="connsiteX1" fmla="*/ 33636 w 405592"/>
                      <a:gd name="connsiteY1" fmla="*/ 250363 h 396667"/>
                      <a:gd name="connsiteX2" fmla="*/ 165716 w 405592"/>
                      <a:gd name="connsiteY2" fmla="*/ 4491 h 396667"/>
                      <a:gd name="connsiteX3" fmla="*/ 381108 w 405592"/>
                      <a:gd name="connsiteY3" fmla="*/ 41067 h 396667"/>
                      <a:gd name="connsiteX4" fmla="*/ 314052 w 405592"/>
                      <a:gd name="connsiteY4" fmla="*/ 160955 h 396667"/>
                      <a:gd name="connsiteX5" fmla="*/ 273412 w 405592"/>
                      <a:gd name="connsiteY5" fmla="*/ 396667 h 396667"/>
                      <a:gd name="connsiteX6" fmla="*/ 139300 w 405592"/>
                      <a:gd name="connsiteY6" fmla="*/ 394635 h 396667"/>
                      <a:gd name="connsiteX0" fmla="*/ 108820 w 405592"/>
                      <a:gd name="connsiteY0" fmla="*/ 388539 h 396667"/>
                      <a:gd name="connsiteX1" fmla="*/ 33636 w 405592"/>
                      <a:gd name="connsiteY1" fmla="*/ 250363 h 396667"/>
                      <a:gd name="connsiteX2" fmla="*/ 165716 w 405592"/>
                      <a:gd name="connsiteY2" fmla="*/ 4491 h 396667"/>
                      <a:gd name="connsiteX3" fmla="*/ 381108 w 405592"/>
                      <a:gd name="connsiteY3" fmla="*/ 41067 h 396667"/>
                      <a:gd name="connsiteX4" fmla="*/ 314052 w 405592"/>
                      <a:gd name="connsiteY4" fmla="*/ 160955 h 396667"/>
                      <a:gd name="connsiteX5" fmla="*/ 273412 w 405592"/>
                      <a:gd name="connsiteY5" fmla="*/ 396667 h 396667"/>
                      <a:gd name="connsiteX6" fmla="*/ 108820 w 405592"/>
                      <a:gd name="connsiteY6" fmla="*/ 388539 h 396667"/>
                      <a:gd name="connsiteX0" fmla="*/ 114147 w 410919"/>
                      <a:gd name="connsiteY0" fmla="*/ 388539 h 396667"/>
                      <a:gd name="connsiteX1" fmla="*/ 32867 w 410919"/>
                      <a:gd name="connsiteY1" fmla="*/ 268651 h 396667"/>
                      <a:gd name="connsiteX2" fmla="*/ 171043 w 410919"/>
                      <a:gd name="connsiteY2" fmla="*/ 4491 h 396667"/>
                      <a:gd name="connsiteX3" fmla="*/ 386435 w 410919"/>
                      <a:gd name="connsiteY3" fmla="*/ 41067 h 396667"/>
                      <a:gd name="connsiteX4" fmla="*/ 319379 w 410919"/>
                      <a:gd name="connsiteY4" fmla="*/ 160955 h 396667"/>
                      <a:gd name="connsiteX5" fmla="*/ 278739 w 410919"/>
                      <a:gd name="connsiteY5" fmla="*/ 396667 h 396667"/>
                      <a:gd name="connsiteX6" fmla="*/ 114147 w 410919"/>
                      <a:gd name="connsiteY6" fmla="*/ 388539 h 396667"/>
                      <a:gd name="connsiteX0" fmla="*/ 126339 w 410919"/>
                      <a:gd name="connsiteY0" fmla="*/ 412923 h 412923"/>
                      <a:gd name="connsiteX1" fmla="*/ 32867 w 410919"/>
                      <a:gd name="connsiteY1" fmla="*/ 268651 h 412923"/>
                      <a:gd name="connsiteX2" fmla="*/ 171043 w 410919"/>
                      <a:gd name="connsiteY2" fmla="*/ 4491 h 412923"/>
                      <a:gd name="connsiteX3" fmla="*/ 386435 w 410919"/>
                      <a:gd name="connsiteY3" fmla="*/ 41067 h 412923"/>
                      <a:gd name="connsiteX4" fmla="*/ 319379 w 410919"/>
                      <a:gd name="connsiteY4" fmla="*/ 160955 h 412923"/>
                      <a:gd name="connsiteX5" fmla="*/ 278739 w 410919"/>
                      <a:gd name="connsiteY5" fmla="*/ 396667 h 412923"/>
                      <a:gd name="connsiteX6" fmla="*/ 126339 w 410919"/>
                      <a:gd name="connsiteY6" fmla="*/ 412923 h 412923"/>
                      <a:gd name="connsiteX0" fmla="*/ 126339 w 416199"/>
                      <a:gd name="connsiteY0" fmla="*/ 417757 h 417757"/>
                      <a:gd name="connsiteX1" fmla="*/ 32867 w 416199"/>
                      <a:gd name="connsiteY1" fmla="*/ 273485 h 417757"/>
                      <a:gd name="connsiteX2" fmla="*/ 171043 w 416199"/>
                      <a:gd name="connsiteY2" fmla="*/ 9325 h 417757"/>
                      <a:gd name="connsiteX3" fmla="*/ 392531 w 416199"/>
                      <a:gd name="connsiteY3" fmla="*/ 15421 h 417757"/>
                      <a:gd name="connsiteX4" fmla="*/ 319379 w 416199"/>
                      <a:gd name="connsiteY4" fmla="*/ 165789 h 417757"/>
                      <a:gd name="connsiteX5" fmla="*/ 278739 w 416199"/>
                      <a:gd name="connsiteY5" fmla="*/ 401501 h 417757"/>
                      <a:gd name="connsiteX6" fmla="*/ 126339 w 416199"/>
                      <a:gd name="connsiteY6" fmla="*/ 417757 h 417757"/>
                      <a:gd name="connsiteX0" fmla="*/ 129632 w 419492"/>
                      <a:gd name="connsiteY0" fmla="*/ 417757 h 417757"/>
                      <a:gd name="connsiteX1" fmla="*/ 36160 w 419492"/>
                      <a:gd name="connsiteY1" fmla="*/ 273485 h 417757"/>
                      <a:gd name="connsiteX2" fmla="*/ 149952 w 419492"/>
                      <a:gd name="connsiteY2" fmla="*/ 9325 h 417757"/>
                      <a:gd name="connsiteX3" fmla="*/ 395824 w 419492"/>
                      <a:gd name="connsiteY3" fmla="*/ 15421 h 417757"/>
                      <a:gd name="connsiteX4" fmla="*/ 322672 w 419492"/>
                      <a:gd name="connsiteY4" fmla="*/ 165789 h 417757"/>
                      <a:gd name="connsiteX5" fmla="*/ 282032 w 419492"/>
                      <a:gd name="connsiteY5" fmla="*/ 401501 h 417757"/>
                      <a:gd name="connsiteX6" fmla="*/ 129632 w 419492"/>
                      <a:gd name="connsiteY6" fmla="*/ 417757 h 417757"/>
                      <a:gd name="connsiteX0" fmla="*/ 117122 w 406982"/>
                      <a:gd name="connsiteY0" fmla="*/ 417757 h 417757"/>
                      <a:gd name="connsiteX1" fmla="*/ 23650 w 406982"/>
                      <a:gd name="connsiteY1" fmla="*/ 273485 h 417757"/>
                      <a:gd name="connsiteX2" fmla="*/ 137442 w 406982"/>
                      <a:gd name="connsiteY2" fmla="*/ 9325 h 417757"/>
                      <a:gd name="connsiteX3" fmla="*/ 383314 w 406982"/>
                      <a:gd name="connsiteY3" fmla="*/ 15421 h 417757"/>
                      <a:gd name="connsiteX4" fmla="*/ 310162 w 406982"/>
                      <a:gd name="connsiteY4" fmla="*/ 165789 h 417757"/>
                      <a:gd name="connsiteX5" fmla="*/ 269522 w 406982"/>
                      <a:gd name="connsiteY5" fmla="*/ 401501 h 417757"/>
                      <a:gd name="connsiteX6" fmla="*/ 117122 w 406982"/>
                      <a:gd name="connsiteY6" fmla="*/ 417757 h 417757"/>
                      <a:gd name="connsiteX0" fmla="*/ 117122 w 406982"/>
                      <a:gd name="connsiteY0" fmla="*/ 407244 h 407244"/>
                      <a:gd name="connsiteX1" fmla="*/ 23650 w 406982"/>
                      <a:gd name="connsiteY1" fmla="*/ 262972 h 407244"/>
                      <a:gd name="connsiteX2" fmla="*/ 137442 w 406982"/>
                      <a:gd name="connsiteY2" fmla="*/ 23196 h 407244"/>
                      <a:gd name="connsiteX3" fmla="*/ 383314 w 406982"/>
                      <a:gd name="connsiteY3" fmla="*/ 4908 h 407244"/>
                      <a:gd name="connsiteX4" fmla="*/ 310162 w 406982"/>
                      <a:gd name="connsiteY4" fmla="*/ 155276 h 407244"/>
                      <a:gd name="connsiteX5" fmla="*/ 269522 w 406982"/>
                      <a:gd name="connsiteY5" fmla="*/ 390988 h 407244"/>
                      <a:gd name="connsiteX6" fmla="*/ 117122 w 406982"/>
                      <a:gd name="connsiteY6" fmla="*/ 407244 h 407244"/>
                      <a:gd name="connsiteX0" fmla="*/ 117122 w 406982"/>
                      <a:gd name="connsiteY0" fmla="*/ 407244 h 407244"/>
                      <a:gd name="connsiteX1" fmla="*/ 23650 w 406982"/>
                      <a:gd name="connsiteY1" fmla="*/ 262972 h 407244"/>
                      <a:gd name="connsiteX2" fmla="*/ 137442 w 406982"/>
                      <a:gd name="connsiteY2" fmla="*/ 23196 h 407244"/>
                      <a:gd name="connsiteX3" fmla="*/ 383314 w 406982"/>
                      <a:gd name="connsiteY3" fmla="*/ 4908 h 407244"/>
                      <a:gd name="connsiteX4" fmla="*/ 310162 w 406982"/>
                      <a:gd name="connsiteY4" fmla="*/ 155276 h 407244"/>
                      <a:gd name="connsiteX5" fmla="*/ 269522 w 406982"/>
                      <a:gd name="connsiteY5" fmla="*/ 390988 h 407244"/>
                      <a:gd name="connsiteX6" fmla="*/ 117122 w 406982"/>
                      <a:gd name="connsiteY6" fmla="*/ 407244 h 407244"/>
                      <a:gd name="connsiteX0" fmla="*/ 117122 w 405501"/>
                      <a:gd name="connsiteY0" fmla="*/ 407244 h 407244"/>
                      <a:gd name="connsiteX1" fmla="*/ 23650 w 405501"/>
                      <a:gd name="connsiteY1" fmla="*/ 262972 h 407244"/>
                      <a:gd name="connsiteX2" fmla="*/ 137442 w 405501"/>
                      <a:gd name="connsiteY2" fmla="*/ 23196 h 407244"/>
                      <a:gd name="connsiteX3" fmla="*/ 383314 w 405501"/>
                      <a:gd name="connsiteY3" fmla="*/ 4908 h 407244"/>
                      <a:gd name="connsiteX4" fmla="*/ 297970 w 405501"/>
                      <a:gd name="connsiteY4" fmla="*/ 143084 h 407244"/>
                      <a:gd name="connsiteX5" fmla="*/ 269522 w 405501"/>
                      <a:gd name="connsiteY5" fmla="*/ 390988 h 407244"/>
                      <a:gd name="connsiteX6" fmla="*/ 117122 w 405501"/>
                      <a:gd name="connsiteY6" fmla="*/ 407244 h 407244"/>
                      <a:gd name="connsiteX0" fmla="*/ 118448 w 406827"/>
                      <a:gd name="connsiteY0" fmla="*/ 406095 h 406095"/>
                      <a:gd name="connsiteX1" fmla="*/ 24976 w 406827"/>
                      <a:gd name="connsiteY1" fmla="*/ 261823 h 406095"/>
                      <a:gd name="connsiteX2" fmla="*/ 128608 w 406827"/>
                      <a:gd name="connsiteY2" fmla="*/ 29667 h 406095"/>
                      <a:gd name="connsiteX3" fmla="*/ 384640 w 406827"/>
                      <a:gd name="connsiteY3" fmla="*/ 3759 h 406095"/>
                      <a:gd name="connsiteX4" fmla="*/ 299296 w 406827"/>
                      <a:gd name="connsiteY4" fmla="*/ 141935 h 406095"/>
                      <a:gd name="connsiteX5" fmla="*/ 270848 w 406827"/>
                      <a:gd name="connsiteY5" fmla="*/ 389839 h 406095"/>
                      <a:gd name="connsiteX6" fmla="*/ 118448 w 406827"/>
                      <a:gd name="connsiteY6" fmla="*/ 406095 h 406095"/>
                      <a:gd name="connsiteX0" fmla="*/ 118448 w 406827"/>
                      <a:gd name="connsiteY0" fmla="*/ 408492 h 408492"/>
                      <a:gd name="connsiteX1" fmla="*/ 24976 w 406827"/>
                      <a:gd name="connsiteY1" fmla="*/ 264220 h 408492"/>
                      <a:gd name="connsiteX2" fmla="*/ 128608 w 406827"/>
                      <a:gd name="connsiteY2" fmla="*/ 32064 h 408492"/>
                      <a:gd name="connsiteX3" fmla="*/ 384640 w 406827"/>
                      <a:gd name="connsiteY3" fmla="*/ 6156 h 408492"/>
                      <a:gd name="connsiteX4" fmla="*/ 299296 w 406827"/>
                      <a:gd name="connsiteY4" fmla="*/ 144332 h 408492"/>
                      <a:gd name="connsiteX5" fmla="*/ 270848 w 406827"/>
                      <a:gd name="connsiteY5" fmla="*/ 392236 h 408492"/>
                      <a:gd name="connsiteX6" fmla="*/ 118448 w 406827"/>
                      <a:gd name="connsiteY6" fmla="*/ 408492 h 408492"/>
                      <a:gd name="connsiteX0" fmla="*/ 118448 w 406827"/>
                      <a:gd name="connsiteY0" fmla="*/ 413006 h 413006"/>
                      <a:gd name="connsiteX1" fmla="*/ 24976 w 406827"/>
                      <a:gd name="connsiteY1" fmla="*/ 268734 h 413006"/>
                      <a:gd name="connsiteX2" fmla="*/ 128608 w 406827"/>
                      <a:gd name="connsiteY2" fmla="*/ 36578 h 413006"/>
                      <a:gd name="connsiteX3" fmla="*/ 384640 w 406827"/>
                      <a:gd name="connsiteY3" fmla="*/ 10670 h 413006"/>
                      <a:gd name="connsiteX4" fmla="*/ 299296 w 406827"/>
                      <a:gd name="connsiteY4" fmla="*/ 148846 h 413006"/>
                      <a:gd name="connsiteX5" fmla="*/ 270848 w 406827"/>
                      <a:gd name="connsiteY5" fmla="*/ 396750 h 413006"/>
                      <a:gd name="connsiteX6" fmla="*/ 118448 w 406827"/>
                      <a:gd name="connsiteY6" fmla="*/ 413006 h 413006"/>
                      <a:gd name="connsiteX0" fmla="*/ 118448 w 409849"/>
                      <a:gd name="connsiteY0" fmla="*/ 413006 h 413006"/>
                      <a:gd name="connsiteX1" fmla="*/ 24976 w 409849"/>
                      <a:gd name="connsiteY1" fmla="*/ 268734 h 413006"/>
                      <a:gd name="connsiteX2" fmla="*/ 128608 w 409849"/>
                      <a:gd name="connsiteY2" fmla="*/ 36578 h 413006"/>
                      <a:gd name="connsiteX3" fmla="*/ 384640 w 409849"/>
                      <a:gd name="connsiteY3" fmla="*/ 10670 h 413006"/>
                      <a:gd name="connsiteX4" fmla="*/ 299296 w 409849"/>
                      <a:gd name="connsiteY4" fmla="*/ 148846 h 413006"/>
                      <a:gd name="connsiteX5" fmla="*/ 270848 w 409849"/>
                      <a:gd name="connsiteY5" fmla="*/ 396750 h 413006"/>
                      <a:gd name="connsiteX6" fmla="*/ 118448 w 409849"/>
                      <a:gd name="connsiteY6" fmla="*/ 413006 h 413006"/>
                      <a:gd name="connsiteX0" fmla="*/ 118448 w 392256"/>
                      <a:gd name="connsiteY0" fmla="*/ 413006 h 413006"/>
                      <a:gd name="connsiteX1" fmla="*/ 24976 w 392256"/>
                      <a:gd name="connsiteY1" fmla="*/ 268734 h 413006"/>
                      <a:gd name="connsiteX2" fmla="*/ 128608 w 392256"/>
                      <a:gd name="connsiteY2" fmla="*/ 36578 h 413006"/>
                      <a:gd name="connsiteX3" fmla="*/ 364320 w 392256"/>
                      <a:gd name="connsiteY3" fmla="*/ 10670 h 413006"/>
                      <a:gd name="connsiteX4" fmla="*/ 299296 w 392256"/>
                      <a:gd name="connsiteY4" fmla="*/ 148846 h 413006"/>
                      <a:gd name="connsiteX5" fmla="*/ 270848 w 392256"/>
                      <a:gd name="connsiteY5" fmla="*/ 396750 h 413006"/>
                      <a:gd name="connsiteX6" fmla="*/ 118448 w 392256"/>
                      <a:gd name="connsiteY6" fmla="*/ 413006 h 413006"/>
                      <a:gd name="connsiteX0" fmla="*/ 118448 w 377378"/>
                      <a:gd name="connsiteY0" fmla="*/ 413006 h 413006"/>
                      <a:gd name="connsiteX1" fmla="*/ 24976 w 377378"/>
                      <a:gd name="connsiteY1" fmla="*/ 268734 h 413006"/>
                      <a:gd name="connsiteX2" fmla="*/ 128608 w 377378"/>
                      <a:gd name="connsiteY2" fmla="*/ 36578 h 413006"/>
                      <a:gd name="connsiteX3" fmla="*/ 346540 w 377378"/>
                      <a:gd name="connsiteY3" fmla="*/ 10670 h 413006"/>
                      <a:gd name="connsiteX4" fmla="*/ 299296 w 377378"/>
                      <a:gd name="connsiteY4" fmla="*/ 148846 h 413006"/>
                      <a:gd name="connsiteX5" fmla="*/ 270848 w 377378"/>
                      <a:gd name="connsiteY5" fmla="*/ 396750 h 413006"/>
                      <a:gd name="connsiteX6" fmla="*/ 118448 w 377378"/>
                      <a:gd name="connsiteY6" fmla="*/ 413006 h 413006"/>
                      <a:gd name="connsiteX0" fmla="*/ 118448 w 365448"/>
                      <a:gd name="connsiteY0" fmla="*/ 413006 h 413006"/>
                      <a:gd name="connsiteX1" fmla="*/ 24976 w 365448"/>
                      <a:gd name="connsiteY1" fmla="*/ 268734 h 413006"/>
                      <a:gd name="connsiteX2" fmla="*/ 128608 w 365448"/>
                      <a:gd name="connsiteY2" fmla="*/ 36578 h 413006"/>
                      <a:gd name="connsiteX3" fmla="*/ 346540 w 365448"/>
                      <a:gd name="connsiteY3" fmla="*/ 10670 h 413006"/>
                      <a:gd name="connsiteX4" fmla="*/ 299296 w 365448"/>
                      <a:gd name="connsiteY4" fmla="*/ 148846 h 413006"/>
                      <a:gd name="connsiteX5" fmla="*/ 270848 w 365448"/>
                      <a:gd name="connsiteY5" fmla="*/ 396750 h 413006"/>
                      <a:gd name="connsiteX6" fmla="*/ 118448 w 365448"/>
                      <a:gd name="connsiteY6" fmla="*/ 413006 h 413006"/>
                      <a:gd name="connsiteX0" fmla="*/ 118448 w 365448"/>
                      <a:gd name="connsiteY0" fmla="*/ 413574 h 413574"/>
                      <a:gd name="connsiteX1" fmla="*/ 24976 w 365448"/>
                      <a:gd name="connsiteY1" fmla="*/ 269302 h 413574"/>
                      <a:gd name="connsiteX2" fmla="*/ 128608 w 365448"/>
                      <a:gd name="connsiteY2" fmla="*/ 37146 h 413574"/>
                      <a:gd name="connsiteX3" fmla="*/ 346540 w 365448"/>
                      <a:gd name="connsiteY3" fmla="*/ 11238 h 413574"/>
                      <a:gd name="connsiteX4" fmla="*/ 299296 w 365448"/>
                      <a:gd name="connsiteY4" fmla="*/ 149414 h 413574"/>
                      <a:gd name="connsiteX5" fmla="*/ 270848 w 365448"/>
                      <a:gd name="connsiteY5" fmla="*/ 397318 h 413574"/>
                      <a:gd name="connsiteX6" fmla="*/ 118448 w 365448"/>
                      <a:gd name="connsiteY6" fmla="*/ 413574 h 413574"/>
                      <a:gd name="connsiteX0" fmla="*/ 119922 w 366922"/>
                      <a:gd name="connsiteY0" fmla="*/ 416881 h 416881"/>
                      <a:gd name="connsiteX1" fmla="*/ 26450 w 366922"/>
                      <a:gd name="connsiteY1" fmla="*/ 272609 h 416881"/>
                      <a:gd name="connsiteX2" fmla="*/ 119922 w 366922"/>
                      <a:gd name="connsiteY2" fmla="*/ 30293 h 416881"/>
                      <a:gd name="connsiteX3" fmla="*/ 348014 w 366922"/>
                      <a:gd name="connsiteY3" fmla="*/ 14545 h 416881"/>
                      <a:gd name="connsiteX4" fmla="*/ 300770 w 366922"/>
                      <a:gd name="connsiteY4" fmla="*/ 152721 h 416881"/>
                      <a:gd name="connsiteX5" fmla="*/ 272322 w 366922"/>
                      <a:gd name="connsiteY5" fmla="*/ 400625 h 416881"/>
                      <a:gd name="connsiteX6" fmla="*/ 119922 w 366922"/>
                      <a:gd name="connsiteY6" fmla="*/ 416881 h 416881"/>
                      <a:gd name="connsiteX0" fmla="*/ 115679 w 362679"/>
                      <a:gd name="connsiteY0" fmla="*/ 416881 h 416881"/>
                      <a:gd name="connsiteX1" fmla="*/ 22207 w 362679"/>
                      <a:gd name="connsiteY1" fmla="*/ 272609 h 416881"/>
                      <a:gd name="connsiteX2" fmla="*/ 115679 w 362679"/>
                      <a:gd name="connsiteY2" fmla="*/ 30293 h 416881"/>
                      <a:gd name="connsiteX3" fmla="*/ 343771 w 362679"/>
                      <a:gd name="connsiteY3" fmla="*/ 14545 h 416881"/>
                      <a:gd name="connsiteX4" fmla="*/ 296527 w 362679"/>
                      <a:gd name="connsiteY4" fmla="*/ 152721 h 416881"/>
                      <a:gd name="connsiteX5" fmla="*/ 268079 w 362679"/>
                      <a:gd name="connsiteY5" fmla="*/ 400625 h 416881"/>
                      <a:gd name="connsiteX6" fmla="*/ 115679 w 362679"/>
                      <a:gd name="connsiteY6" fmla="*/ 416881 h 416881"/>
                      <a:gd name="connsiteX0" fmla="*/ 115679 w 362679"/>
                      <a:gd name="connsiteY0" fmla="*/ 423407 h 423407"/>
                      <a:gd name="connsiteX1" fmla="*/ 22207 w 362679"/>
                      <a:gd name="connsiteY1" fmla="*/ 279135 h 423407"/>
                      <a:gd name="connsiteX2" fmla="*/ 115679 w 362679"/>
                      <a:gd name="connsiteY2" fmla="*/ 36819 h 423407"/>
                      <a:gd name="connsiteX3" fmla="*/ 250975 w 362679"/>
                      <a:gd name="connsiteY3" fmla="*/ 2067 h 423407"/>
                      <a:gd name="connsiteX4" fmla="*/ 343771 w 362679"/>
                      <a:gd name="connsiteY4" fmla="*/ 21071 h 423407"/>
                      <a:gd name="connsiteX5" fmla="*/ 296527 w 362679"/>
                      <a:gd name="connsiteY5" fmla="*/ 159247 h 423407"/>
                      <a:gd name="connsiteX6" fmla="*/ 268079 w 362679"/>
                      <a:gd name="connsiteY6" fmla="*/ 407151 h 423407"/>
                      <a:gd name="connsiteX7" fmla="*/ 115679 w 362679"/>
                      <a:gd name="connsiteY7" fmla="*/ 423407 h 423407"/>
                      <a:gd name="connsiteX0" fmla="*/ 115679 w 362679"/>
                      <a:gd name="connsiteY0" fmla="*/ 423407 h 423407"/>
                      <a:gd name="connsiteX1" fmla="*/ 22207 w 362679"/>
                      <a:gd name="connsiteY1" fmla="*/ 279135 h 423407"/>
                      <a:gd name="connsiteX2" fmla="*/ 115679 w 362679"/>
                      <a:gd name="connsiteY2" fmla="*/ 36819 h 423407"/>
                      <a:gd name="connsiteX3" fmla="*/ 250975 w 362679"/>
                      <a:gd name="connsiteY3" fmla="*/ 2067 h 423407"/>
                      <a:gd name="connsiteX4" fmla="*/ 343771 w 362679"/>
                      <a:gd name="connsiteY4" fmla="*/ 21071 h 423407"/>
                      <a:gd name="connsiteX5" fmla="*/ 296527 w 362679"/>
                      <a:gd name="connsiteY5" fmla="*/ 159247 h 423407"/>
                      <a:gd name="connsiteX6" fmla="*/ 268079 w 362679"/>
                      <a:gd name="connsiteY6" fmla="*/ 407151 h 423407"/>
                      <a:gd name="connsiteX7" fmla="*/ 115679 w 362679"/>
                      <a:gd name="connsiteY7" fmla="*/ 423407 h 423407"/>
                      <a:gd name="connsiteX0" fmla="*/ 115679 w 362679"/>
                      <a:gd name="connsiteY0" fmla="*/ 413582 h 413582"/>
                      <a:gd name="connsiteX1" fmla="*/ 22207 w 362679"/>
                      <a:gd name="connsiteY1" fmla="*/ 269310 h 413582"/>
                      <a:gd name="connsiteX2" fmla="*/ 115679 w 362679"/>
                      <a:gd name="connsiteY2" fmla="*/ 26994 h 413582"/>
                      <a:gd name="connsiteX3" fmla="*/ 263675 w 362679"/>
                      <a:gd name="connsiteY3" fmla="*/ 15102 h 413582"/>
                      <a:gd name="connsiteX4" fmla="*/ 343771 w 362679"/>
                      <a:gd name="connsiteY4" fmla="*/ 11246 h 413582"/>
                      <a:gd name="connsiteX5" fmla="*/ 296527 w 362679"/>
                      <a:gd name="connsiteY5" fmla="*/ 149422 h 413582"/>
                      <a:gd name="connsiteX6" fmla="*/ 268079 w 362679"/>
                      <a:gd name="connsiteY6" fmla="*/ 397326 h 413582"/>
                      <a:gd name="connsiteX7" fmla="*/ 115679 w 362679"/>
                      <a:gd name="connsiteY7" fmla="*/ 413582 h 413582"/>
                      <a:gd name="connsiteX0" fmla="*/ 115679 w 362679"/>
                      <a:gd name="connsiteY0" fmla="*/ 413582 h 413582"/>
                      <a:gd name="connsiteX1" fmla="*/ 22207 w 362679"/>
                      <a:gd name="connsiteY1" fmla="*/ 269310 h 413582"/>
                      <a:gd name="connsiteX2" fmla="*/ 115679 w 362679"/>
                      <a:gd name="connsiteY2" fmla="*/ 26994 h 413582"/>
                      <a:gd name="connsiteX3" fmla="*/ 263675 w 362679"/>
                      <a:gd name="connsiteY3" fmla="*/ 15102 h 413582"/>
                      <a:gd name="connsiteX4" fmla="*/ 343771 w 362679"/>
                      <a:gd name="connsiteY4" fmla="*/ 11246 h 413582"/>
                      <a:gd name="connsiteX5" fmla="*/ 296527 w 362679"/>
                      <a:gd name="connsiteY5" fmla="*/ 149422 h 413582"/>
                      <a:gd name="connsiteX6" fmla="*/ 268079 w 362679"/>
                      <a:gd name="connsiteY6" fmla="*/ 397326 h 413582"/>
                      <a:gd name="connsiteX7" fmla="*/ 115679 w 362679"/>
                      <a:gd name="connsiteY7" fmla="*/ 413582 h 413582"/>
                      <a:gd name="connsiteX0" fmla="*/ 127443 w 374443"/>
                      <a:gd name="connsiteY0" fmla="*/ 413582 h 413582"/>
                      <a:gd name="connsiteX1" fmla="*/ 33971 w 374443"/>
                      <a:gd name="connsiteY1" fmla="*/ 269310 h 413582"/>
                      <a:gd name="connsiteX2" fmla="*/ 71563 w 374443"/>
                      <a:gd name="connsiteY2" fmla="*/ 44774 h 413582"/>
                      <a:gd name="connsiteX3" fmla="*/ 275439 w 374443"/>
                      <a:gd name="connsiteY3" fmla="*/ 15102 h 413582"/>
                      <a:gd name="connsiteX4" fmla="*/ 355535 w 374443"/>
                      <a:gd name="connsiteY4" fmla="*/ 11246 h 413582"/>
                      <a:gd name="connsiteX5" fmla="*/ 308291 w 374443"/>
                      <a:gd name="connsiteY5" fmla="*/ 149422 h 413582"/>
                      <a:gd name="connsiteX6" fmla="*/ 279843 w 374443"/>
                      <a:gd name="connsiteY6" fmla="*/ 397326 h 413582"/>
                      <a:gd name="connsiteX7" fmla="*/ 127443 w 374443"/>
                      <a:gd name="connsiteY7" fmla="*/ 413582 h 413582"/>
                      <a:gd name="connsiteX0" fmla="*/ 123841 w 370841"/>
                      <a:gd name="connsiteY0" fmla="*/ 413582 h 413582"/>
                      <a:gd name="connsiteX1" fmla="*/ 30369 w 370841"/>
                      <a:gd name="connsiteY1" fmla="*/ 269310 h 413582"/>
                      <a:gd name="connsiteX2" fmla="*/ 67961 w 370841"/>
                      <a:gd name="connsiteY2" fmla="*/ 44774 h 413582"/>
                      <a:gd name="connsiteX3" fmla="*/ 271837 w 370841"/>
                      <a:gd name="connsiteY3" fmla="*/ 15102 h 413582"/>
                      <a:gd name="connsiteX4" fmla="*/ 351933 w 370841"/>
                      <a:gd name="connsiteY4" fmla="*/ 11246 h 413582"/>
                      <a:gd name="connsiteX5" fmla="*/ 304689 w 370841"/>
                      <a:gd name="connsiteY5" fmla="*/ 149422 h 413582"/>
                      <a:gd name="connsiteX6" fmla="*/ 276241 w 370841"/>
                      <a:gd name="connsiteY6" fmla="*/ 397326 h 413582"/>
                      <a:gd name="connsiteX7" fmla="*/ 123841 w 370841"/>
                      <a:gd name="connsiteY7" fmla="*/ 413582 h 413582"/>
                      <a:gd name="connsiteX0" fmla="*/ 123841 w 370841"/>
                      <a:gd name="connsiteY0" fmla="*/ 412006 h 412006"/>
                      <a:gd name="connsiteX1" fmla="*/ 30369 w 370841"/>
                      <a:gd name="connsiteY1" fmla="*/ 267734 h 412006"/>
                      <a:gd name="connsiteX2" fmla="*/ 67961 w 370841"/>
                      <a:gd name="connsiteY2" fmla="*/ 43198 h 412006"/>
                      <a:gd name="connsiteX3" fmla="*/ 251517 w 370841"/>
                      <a:gd name="connsiteY3" fmla="*/ 21146 h 412006"/>
                      <a:gd name="connsiteX4" fmla="*/ 351933 w 370841"/>
                      <a:gd name="connsiteY4" fmla="*/ 9670 h 412006"/>
                      <a:gd name="connsiteX5" fmla="*/ 304689 w 370841"/>
                      <a:gd name="connsiteY5" fmla="*/ 147846 h 412006"/>
                      <a:gd name="connsiteX6" fmla="*/ 276241 w 370841"/>
                      <a:gd name="connsiteY6" fmla="*/ 395750 h 412006"/>
                      <a:gd name="connsiteX7" fmla="*/ 123841 w 370841"/>
                      <a:gd name="connsiteY7" fmla="*/ 412006 h 412006"/>
                      <a:gd name="connsiteX0" fmla="*/ 123841 w 370841"/>
                      <a:gd name="connsiteY0" fmla="*/ 412006 h 412006"/>
                      <a:gd name="connsiteX1" fmla="*/ 30369 w 370841"/>
                      <a:gd name="connsiteY1" fmla="*/ 267734 h 412006"/>
                      <a:gd name="connsiteX2" fmla="*/ 67961 w 370841"/>
                      <a:gd name="connsiteY2" fmla="*/ 43198 h 412006"/>
                      <a:gd name="connsiteX3" fmla="*/ 251517 w 370841"/>
                      <a:gd name="connsiteY3" fmla="*/ 21146 h 412006"/>
                      <a:gd name="connsiteX4" fmla="*/ 351933 w 370841"/>
                      <a:gd name="connsiteY4" fmla="*/ 9670 h 412006"/>
                      <a:gd name="connsiteX5" fmla="*/ 304689 w 370841"/>
                      <a:gd name="connsiteY5" fmla="*/ 147846 h 412006"/>
                      <a:gd name="connsiteX6" fmla="*/ 276241 w 370841"/>
                      <a:gd name="connsiteY6" fmla="*/ 395750 h 412006"/>
                      <a:gd name="connsiteX7" fmla="*/ 123841 w 370841"/>
                      <a:gd name="connsiteY7" fmla="*/ 412006 h 412006"/>
                      <a:gd name="connsiteX0" fmla="*/ 119325 w 366325"/>
                      <a:gd name="connsiteY0" fmla="*/ 412006 h 412006"/>
                      <a:gd name="connsiteX1" fmla="*/ 25853 w 366325"/>
                      <a:gd name="connsiteY1" fmla="*/ 267734 h 412006"/>
                      <a:gd name="connsiteX2" fmla="*/ 63445 w 366325"/>
                      <a:gd name="connsiteY2" fmla="*/ 43198 h 412006"/>
                      <a:gd name="connsiteX3" fmla="*/ 247001 w 366325"/>
                      <a:gd name="connsiteY3" fmla="*/ 21146 h 412006"/>
                      <a:gd name="connsiteX4" fmla="*/ 347417 w 366325"/>
                      <a:gd name="connsiteY4" fmla="*/ 9670 h 412006"/>
                      <a:gd name="connsiteX5" fmla="*/ 300173 w 366325"/>
                      <a:gd name="connsiteY5" fmla="*/ 147846 h 412006"/>
                      <a:gd name="connsiteX6" fmla="*/ 271725 w 366325"/>
                      <a:gd name="connsiteY6" fmla="*/ 395750 h 412006"/>
                      <a:gd name="connsiteX7" fmla="*/ 119325 w 366325"/>
                      <a:gd name="connsiteY7" fmla="*/ 412006 h 412006"/>
                      <a:gd name="connsiteX0" fmla="*/ 125536 w 372536"/>
                      <a:gd name="connsiteY0" fmla="*/ 412006 h 412006"/>
                      <a:gd name="connsiteX1" fmla="*/ 32064 w 372536"/>
                      <a:gd name="connsiteY1" fmla="*/ 267734 h 412006"/>
                      <a:gd name="connsiteX2" fmla="*/ 49336 w 372536"/>
                      <a:gd name="connsiteY2" fmla="*/ 48278 h 412006"/>
                      <a:gd name="connsiteX3" fmla="*/ 253212 w 372536"/>
                      <a:gd name="connsiteY3" fmla="*/ 21146 h 412006"/>
                      <a:gd name="connsiteX4" fmla="*/ 353628 w 372536"/>
                      <a:gd name="connsiteY4" fmla="*/ 9670 h 412006"/>
                      <a:gd name="connsiteX5" fmla="*/ 306384 w 372536"/>
                      <a:gd name="connsiteY5" fmla="*/ 147846 h 412006"/>
                      <a:gd name="connsiteX6" fmla="*/ 277936 w 372536"/>
                      <a:gd name="connsiteY6" fmla="*/ 395750 h 412006"/>
                      <a:gd name="connsiteX7" fmla="*/ 125536 w 372536"/>
                      <a:gd name="connsiteY7" fmla="*/ 412006 h 412006"/>
                      <a:gd name="connsiteX0" fmla="*/ 122163 w 369163"/>
                      <a:gd name="connsiteY0" fmla="*/ 412006 h 412006"/>
                      <a:gd name="connsiteX1" fmla="*/ 28691 w 369163"/>
                      <a:gd name="connsiteY1" fmla="*/ 267734 h 412006"/>
                      <a:gd name="connsiteX2" fmla="*/ 56123 w 369163"/>
                      <a:gd name="connsiteY2" fmla="*/ 55898 h 412006"/>
                      <a:gd name="connsiteX3" fmla="*/ 249839 w 369163"/>
                      <a:gd name="connsiteY3" fmla="*/ 21146 h 412006"/>
                      <a:gd name="connsiteX4" fmla="*/ 350255 w 369163"/>
                      <a:gd name="connsiteY4" fmla="*/ 9670 h 412006"/>
                      <a:gd name="connsiteX5" fmla="*/ 303011 w 369163"/>
                      <a:gd name="connsiteY5" fmla="*/ 147846 h 412006"/>
                      <a:gd name="connsiteX6" fmla="*/ 274563 w 369163"/>
                      <a:gd name="connsiteY6" fmla="*/ 395750 h 412006"/>
                      <a:gd name="connsiteX7" fmla="*/ 122163 w 369163"/>
                      <a:gd name="connsiteY7" fmla="*/ 412006 h 412006"/>
                      <a:gd name="connsiteX0" fmla="*/ 112112 w 359112"/>
                      <a:gd name="connsiteY0" fmla="*/ 412006 h 412006"/>
                      <a:gd name="connsiteX1" fmla="*/ 18640 w 359112"/>
                      <a:gd name="connsiteY1" fmla="*/ 267734 h 412006"/>
                      <a:gd name="connsiteX2" fmla="*/ 46072 w 359112"/>
                      <a:gd name="connsiteY2" fmla="*/ 55898 h 412006"/>
                      <a:gd name="connsiteX3" fmla="*/ 239788 w 359112"/>
                      <a:gd name="connsiteY3" fmla="*/ 21146 h 412006"/>
                      <a:gd name="connsiteX4" fmla="*/ 340204 w 359112"/>
                      <a:gd name="connsiteY4" fmla="*/ 9670 h 412006"/>
                      <a:gd name="connsiteX5" fmla="*/ 292960 w 359112"/>
                      <a:gd name="connsiteY5" fmla="*/ 147846 h 412006"/>
                      <a:gd name="connsiteX6" fmla="*/ 264512 w 359112"/>
                      <a:gd name="connsiteY6" fmla="*/ 395750 h 412006"/>
                      <a:gd name="connsiteX7" fmla="*/ 112112 w 359112"/>
                      <a:gd name="connsiteY7" fmla="*/ 412006 h 412006"/>
                      <a:gd name="connsiteX0" fmla="*/ 112112 w 359112"/>
                      <a:gd name="connsiteY0" fmla="*/ 412006 h 412006"/>
                      <a:gd name="connsiteX1" fmla="*/ 18640 w 359112"/>
                      <a:gd name="connsiteY1" fmla="*/ 267734 h 412006"/>
                      <a:gd name="connsiteX2" fmla="*/ 46072 w 359112"/>
                      <a:gd name="connsiteY2" fmla="*/ 78758 h 412006"/>
                      <a:gd name="connsiteX3" fmla="*/ 239788 w 359112"/>
                      <a:gd name="connsiteY3" fmla="*/ 21146 h 412006"/>
                      <a:gd name="connsiteX4" fmla="*/ 340204 w 359112"/>
                      <a:gd name="connsiteY4" fmla="*/ 9670 h 412006"/>
                      <a:gd name="connsiteX5" fmla="*/ 292960 w 359112"/>
                      <a:gd name="connsiteY5" fmla="*/ 147846 h 412006"/>
                      <a:gd name="connsiteX6" fmla="*/ 264512 w 359112"/>
                      <a:gd name="connsiteY6" fmla="*/ 395750 h 412006"/>
                      <a:gd name="connsiteX7" fmla="*/ 112112 w 359112"/>
                      <a:gd name="connsiteY7" fmla="*/ 412006 h 412006"/>
                      <a:gd name="connsiteX0" fmla="*/ 136877 w 359112"/>
                      <a:gd name="connsiteY0" fmla="*/ 412006 h 412006"/>
                      <a:gd name="connsiteX1" fmla="*/ 18640 w 359112"/>
                      <a:gd name="connsiteY1" fmla="*/ 267734 h 412006"/>
                      <a:gd name="connsiteX2" fmla="*/ 46072 w 359112"/>
                      <a:gd name="connsiteY2" fmla="*/ 78758 h 412006"/>
                      <a:gd name="connsiteX3" fmla="*/ 239788 w 359112"/>
                      <a:gd name="connsiteY3" fmla="*/ 21146 h 412006"/>
                      <a:gd name="connsiteX4" fmla="*/ 340204 w 359112"/>
                      <a:gd name="connsiteY4" fmla="*/ 9670 h 412006"/>
                      <a:gd name="connsiteX5" fmla="*/ 292960 w 359112"/>
                      <a:gd name="connsiteY5" fmla="*/ 147846 h 412006"/>
                      <a:gd name="connsiteX6" fmla="*/ 264512 w 359112"/>
                      <a:gd name="connsiteY6" fmla="*/ 395750 h 412006"/>
                      <a:gd name="connsiteX7" fmla="*/ 136877 w 359112"/>
                      <a:gd name="connsiteY7" fmla="*/ 412006 h 412006"/>
                      <a:gd name="connsiteX0" fmla="*/ 136877 w 359112"/>
                      <a:gd name="connsiteY0" fmla="*/ 412006 h 412006"/>
                      <a:gd name="connsiteX1" fmla="*/ 18640 w 359112"/>
                      <a:gd name="connsiteY1" fmla="*/ 267734 h 412006"/>
                      <a:gd name="connsiteX2" fmla="*/ 46072 w 359112"/>
                      <a:gd name="connsiteY2" fmla="*/ 78758 h 412006"/>
                      <a:gd name="connsiteX3" fmla="*/ 239788 w 359112"/>
                      <a:gd name="connsiteY3" fmla="*/ 21146 h 412006"/>
                      <a:gd name="connsiteX4" fmla="*/ 340204 w 359112"/>
                      <a:gd name="connsiteY4" fmla="*/ 9670 h 412006"/>
                      <a:gd name="connsiteX5" fmla="*/ 292960 w 359112"/>
                      <a:gd name="connsiteY5" fmla="*/ 147846 h 412006"/>
                      <a:gd name="connsiteX6" fmla="*/ 264512 w 359112"/>
                      <a:gd name="connsiteY6" fmla="*/ 395750 h 412006"/>
                      <a:gd name="connsiteX7" fmla="*/ 136877 w 359112"/>
                      <a:gd name="connsiteY7" fmla="*/ 412006 h 412006"/>
                      <a:gd name="connsiteX0" fmla="*/ 145042 w 367277"/>
                      <a:gd name="connsiteY0" fmla="*/ 412006 h 412006"/>
                      <a:gd name="connsiteX1" fmla="*/ 15375 w 367277"/>
                      <a:gd name="connsiteY1" fmla="*/ 256304 h 412006"/>
                      <a:gd name="connsiteX2" fmla="*/ 54237 w 367277"/>
                      <a:gd name="connsiteY2" fmla="*/ 78758 h 412006"/>
                      <a:gd name="connsiteX3" fmla="*/ 247953 w 367277"/>
                      <a:gd name="connsiteY3" fmla="*/ 21146 h 412006"/>
                      <a:gd name="connsiteX4" fmla="*/ 348369 w 367277"/>
                      <a:gd name="connsiteY4" fmla="*/ 9670 h 412006"/>
                      <a:gd name="connsiteX5" fmla="*/ 301125 w 367277"/>
                      <a:gd name="connsiteY5" fmla="*/ 147846 h 412006"/>
                      <a:gd name="connsiteX6" fmla="*/ 272677 w 367277"/>
                      <a:gd name="connsiteY6" fmla="*/ 395750 h 412006"/>
                      <a:gd name="connsiteX7" fmla="*/ 145042 w 367277"/>
                      <a:gd name="connsiteY7" fmla="*/ 412006 h 412006"/>
                      <a:gd name="connsiteX0" fmla="*/ 139122 w 361357"/>
                      <a:gd name="connsiteY0" fmla="*/ 412006 h 412006"/>
                      <a:gd name="connsiteX1" fmla="*/ 9455 w 361357"/>
                      <a:gd name="connsiteY1" fmla="*/ 256304 h 412006"/>
                      <a:gd name="connsiteX2" fmla="*/ 48317 w 361357"/>
                      <a:gd name="connsiteY2" fmla="*/ 78758 h 412006"/>
                      <a:gd name="connsiteX3" fmla="*/ 242033 w 361357"/>
                      <a:gd name="connsiteY3" fmla="*/ 21146 h 412006"/>
                      <a:gd name="connsiteX4" fmla="*/ 342449 w 361357"/>
                      <a:gd name="connsiteY4" fmla="*/ 9670 h 412006"/>
                      <a:gd name="connsiteX5" fmla="*/ 295205 w 361357"/>
                      <a:gd name="connsiteY5" fmla="*/ 147846 h 412006"/>
                      <a:gd name="connsiteX6" fmla="*/ 266757 w 361357"/>
                      <a:gd name="connsiteY6" fmla="*/ 395750 h 412006"/>
                      <a:gd name="connsiteX7" fmla="*/ 139122 w 361357"/>
                      <a:gd name="connsiteY7" fmla="*/ 412006 h 412006"/>
                      <a:gd name="connsiteX0" fmla="*/ 139122 w 361357"/>
                      <a:gd name="connsiteY0" fmla="*/ 412006 h 412006"/>
                      <a:gd name="connsiteX1" fmla="*/ 9455 w 361357"/>
                      <a:gd name="connsiteY1" fmla="*/ 256304 h 412006"/>
                      <a:gd name="connsiteX2" fmla="*/ 48317 w 361357"/>
                      <a:gd name="connsiteY2" fmla="*/ 78758 h 412006"/>
                      <a:gd name="connsiteX3" fmla="*/ 242033 w 361357"/>
                      <a:gd name="connsiteY3" fmla="*/ 21146 h 412006"/>
                      <a:gd name="connsiteX4" fmla="*/ 342449 w 361357"/>
                      <a:gd name="connsiteY4" fmla="*/ 9670 h 412006"/>
                      <a:gd name="connsiteX5" fmla="*/ 295205 w 361357"/>
                      <a:gd name="connsiteY5" fmla="*/ 147846 h 412006"/>
                      <a:gd name="connsiteX6" fmla="*/ 266757 w 361357"/>
                      <a:gd name="connsiteY6" fmla="*/ 395750 h 412006"/>
                      <a:gd name="connsiteX7" fmla="*/ 139122 w 361357"/>
                      <a:gd name="connsiteY7" fmla="*/ 412006 h 4120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61357" h="412006">
                        <a:moveTo>
                          <a:pt x="139122" y="412006"/>
                        </a:moveTo>
                        <a:cubicBezTo>
                          <a:pt x="131079" y="337499"/>
                          <a:pt x="53693" y="354814"/>
                          <a:pt x="9455" y="256304"/>
                        </a:cubicBezTo>
                        <a:cubicBezTo>
                          <a:pt x="-9891" y="171426"/>
                          <a:pt x="-790" y="135315"/>
                          <a:pt x="48317" y="78758"/>
                        </a:cubicBezTo>
                        <a:cubicBezTo>
                          <a:pt x="86445" y="32580"/>
                          <a:pt x="193858" y="23771"/>
                          <a:pt x="242033" y="21146"/>
                        </a:cubicBezTo>
                        <a:cubicBezTo>
                          <a:pt x="280048" y="18521"/>
                          <a:pt x="334857" y="-16527"/>
                          <a:pt x="342449" y="9670"/>
                        </a:cubicBezTo>
                        <a:cubicBezTo>
                          <a:pt x="397313" y="88241"/>
                          <a:pt x="317557" y="107883"/>
                          <a:pt x="295205" y="147846"/>
                        </a:cubicBezTo>
                        <a:cubicBezTo>
                          <a:pt x="348714" y="305665"/>
                          <a:pt x="286400" y="298891"/>
                          <a:pt x="266757" y="395750"/>
                        </a:cubicBezTo>
                        <a:lnTo>
                          <a:pt x="139122" y="412006"/>
                        </a:lnTo>
                        <a:close/>
                      </a:path>
                    </a:pathLst>
                  </a:custGeom>
                  <a:solidFill>
                    <a:srgbClr val="421E0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endParaRPr>
                  </a:p>
                </p:txBody>
              </p:sp>
              <p:sp>
                <p:nvSpPr>
                  <p:cNvPr id="82" name="자유형 239">
                    <a:extLst>
                      <a:ext uri="{FF2B5EF4-FFF2-40B4-BE49-F238E27FC236}">
                        <a16:creationId xmlns:a16="http://schemas.microsoft.com/office/drawing/2014/main" id="{8C0832DA-92F7-126F-757E-E12B13CE2762}"/>
                      </a:ext>
                    </a:extLst>
                  </p:cNvPr>
                  <p:cNvSpPr/>
                  <p:nvPr/>
                </p:nvSpPr>
                <p:spPr>
                  <a:xfrm>
                    <a:off x="4933732" y="6264845"/>
                    <a:ext cx="312055" cy="159705"/>
                  </a:xfrm>
                  <a:custGeom>
                    <a:avLst/>
                    <a:gdLst>
                      <a:gd name="connsiteX0" fmla="*/ 0 w 304800"/>
                      <a:gd name="connsiteY0" fmla="*/ 132080 h 254000"/>
                      <a:gd name="connsiteX1" fmla="*/ 10160 w 304800"/>
                      <a:gd name="connsiteY1" fmla="*/ 254000 h 254000"/>
                      <a:gd name="connsiteX2" fmla="*/ 304800 w 304800"/>
                      <a:gd name="connsiteY2" fmla="*/ 121920 h 254000"/>
                      <a:gd name="connsiteX3" fmla="*/ 294640 w 304800"/>
                      <a:gd name="connsiteY3" fmla="*/ 0 h 254000"/>
                      <a:gd name="connsiteX4" fmla="*/ 0 w 304800"/>
                      <a:gd name="connsiteY4" fmla="*/ 132080 h 254000"/>
                      <a:gd name="connsiteX0" fmla="*/ 0 w 304800"/>
                      <a:gd name="connsiteY0" fmla="*/ 105410 h 227330"/>
                      <a:gd name="connsiteX1" fmla="*/ 10160 w 304800"/>
                      <a:gd name="connsiteY1" fmla="*/ 227330 h 227330"/>
                      <a:gd name="connsiteX2" fmla="*/ 304800 w 304800"/>
                      <a:gd name="connsiteY2" fmla="*/ 95250 h 227330"/>
                      <a:gd name="connsiteX3" fmla="*/ 231775 w 304800"/>
                      <a:gd name="connsiteY3" fmla="*/ 0 h 227330"/>
                      <a:gd name="connsiteX4" fmla="*/ 0 w 304800"/>
                      <a:gd name="connsiteY4" fmla="*/ 105410 h 227330"/>
                      <a:gd name="connsiteX0" fmla="*/ 0 w 304800"/>
                      <a:gd name="connsiteY0" fmla="*/ 105410 h 227330"/>
                      <a:gd name="connsiteX1" fmla="*/ 10160 w 304800"/>
                      <a:gd name="connsiteY1" fmla="*/ 227330 h 227330"/>
                      <a:gd name="connsiteX2" fmla="*/ 304800 w 304800"/>
                      <a:gd name="connsiteY2" fmla="*/ 95250 h 227330"/>
                      <a:gd name="connsiteX3" fmla="*/ 231775 w 304800"/>
                      <a:gd name="connsiteY3" fmla="*/ 0 h 227330"/>
                      <a:gd name="connsiteX4" fmla="*/ 0 w 304800"/>
                      <a:gd name="connsiteY4" fmla="*/ 105410 h 227330"/>
                      <a:gd name="connsiteX0" fmla="*/ 0 w 307214"/>
                      <a:gd name="connsiteY0" fmla="*/ 105410 h 227330"/>
                      <a:gd name="connsiteX1" fmla="*/ 10160 w 307214"/>
                      <a:gd name="connsiteY1" fmla="*/ 227330 h 227330"/>
                      <a:gd name="connsiteX2" fmla="*/ 304800 w 307214"/>
                      <a:gd name="connsiteY2" fmla="*/ 95250 h 227330"/>
                      <a:gd name="connsiteX3" fmla="*/ 231775 w 307214"/>
                      <a:gd name="connsiteY3" fmla="*/ 0 h 227330"/>
                      <a:gd name="connsiteX4" fmla="*/ 0 w 307214"/>
                      <a:gd name="connsiteY4" fmla="*/ 105410 h 227330"/>
                      <a:gd name="connsiteX0" fmla="*/ 0 w 305634"/>
                      <a:gd name="connsiteY0" fmla="*/ 90170 h 212090"/>
                      <a:gd name="connsiteX1" fmla="*/ 10160 w 305634"/>
                      <a:gd name="connsiteY1" fmla="*/ 212090 h 212090"/>
                      <a:gd name="connsiteX2" fmla="*/ 304800 w 305634"/>
                      <a:gd name="connsiteY2" fmla="*/ 80010 h 212090"/>
                      <a:gd name="connsiteX3" fmla="*/ 189865 w 305634"/>
                      <a:gd name="connsiteY3" fmla="*/ 0 h 212090"/>
                      <a:gd name="connsiteX4" fmla="*/ 0 w 305634"/>
                      <a:gd name="connsiteY4" fmla="*/ 90170 h 212090"/>
                      <a:gd name="connsiteX0" fmla="*/ 33655 w 339289"/>
                      <a:gd name="connsiteY0" fmla="*/ 90170 h 194945"/>
                      <a:gd name="connsiteX1" fmla="*/ 0 w 339289"/>
                      <a:gd name="connsiteY1" fmla="*/ 194945 h 194945"/>
                      <a:gd name="connsiteX2" fmla="*/ 338455 w 339289"/>
                      <a:gd name="connsiteY2" fmla="*/ 80010 h 194945"/>
                      <a:gd name="connsiteX3" fmla="*/ 223520 w 339289"/>
                      <a:gd name="connsiteY3" fmla="*/ 0 h 194945"/>
                      <a:gd name="connsiteX4" fmla="*/ 33655 w 339289"/>
                      <a:gd name="connsiteY4" fmla="*/ 90170 h 194945"/>
                      <a:gd name="connsiteX0" fmla="*/ 33655 w 339289"/>
                      <a:gd name="connsiteY0" fmla="*/ 90170 h 194945"/>
                      <a:gd name="connsiteX1" fmla="*/ 0 w 339289"/>
                      <a:gd name="connsiteY1" fmla="*/ 194945 h 194945"/>
                      <a:gd name="connsiteX2" fmla="*/ 338455 w 339289"/>
                      <a:gd name="connsiteY2" fmla="*/ 80010 h 194945"/>
                      <a:gd name="connsiteX3" fmla="*/ 223520 w 339289"/>
                      <a:gd name="connsiteY3" fmla="*/ 0 h 194945"/>
                      <a:gd name="connsiteX4" fmla="*/ 33655 w 339289"/>
                      <a:gd name="connsiteY4" fmla="*/ 90170 h 194945"/>
                      <a:gd name="connsiteX0" fmla="*/ 33655 w 339289"/>
                      <a:gd name="connsiteY0" fmla="*/ 90170 h 194945"/>
                      <a:gd name="connsiteX1" fmla="*/ 0 w 339289"/>
                      <a:gd name="connsiteY1" fmla="*/ 194945 h 194945"/>
                      <a:gd name="connsiteX2" fmla="*/ 338455 w 339289"/>
                      <a:gd name="connsiteY2" fmla="*/ 80010 h 194945"/>
                      <a:gd name="connsiteX3" fmla="*/ 223520 w 339289"/>
                      <a:gd name="connsiteY3" fmla="*/ 0 h 194945"/>
                      <a:gd name="connsiteX4" fmla="*/ 33655 w 339289"/>
                      <a:gd name="connsiteY4" fmla="*/ 90170 h 194945"/>
                      <a:gd name="connsiteX0" fmla="*/ 33655 w 339289"/>
                      <a:gd name="connsiteY0" fmla="*/ 90170 h 194945"/>
                      <a:gd name="connsiteX1" fmla="*/ 0 w 339289"/>
                      <a:gd name="connsiteY1" fmla="*/ 194945 h 194945"/>
                      <a:gd name="connsiteX2" fmla="*/ 338455 w 339289"/>
                      <a:gd name="connsiteY2" fmla="*/ 80010 h 194945"/>
                      <a:gd name="connsiteX3" fmla="*/ 223520 w 339289"/>
                      <a:gd name="connsiteY3" fmla="*/ 0 h 194945"/>
                      <a:gd name="connsiteX4" fmla="*/ 33655 w 339289"/>
                      <a:gd name="connsiteY4" fmla="*/ 90170 h 194945"/>
                      <a:gd name="connsiteX0" fmla="*/ 31750 w 337384"/>
                      <a:gd name="connsiteY0" fmla="*/ 90170 h 187325"/>
                      <a:gd name="connsiteX1" fmla="*/ 0 w 337384"/>
                      <a:gd name="connsiteY1" fmla="*/ 187325 h 187325"/>
                      <a:gd name="connsiteX2" fmla="*/ 336550 w 337384"/>
                      <a:gd name="connsiteY2" fmla="*/ 80010 h 187325"/>
                      <a:gd name="connsiteX3" fmla="*/ 221615 w 337384"/>
                      <a:gd name="connsiteY3" fmla="*/ 0 h 187325"/>
                      <a:gd name="connsiteX4" fmla="*/ 31750 w 337384"/>
                      <a:gd name="connsiteY4" fmla="*/ 90170 h 187325"/>
                      <a:gd name="connsiteX0" fmla="*/ 32509 w 338143"/>
                      <a:gd name="connsiteY0" fmla="*/ 90170 h 187325"/>
                      <a:gd name="connsiteX1" fmla="*/ 759 w 338143"/>
                      <a:gd name="connsiteY1" fmla="*/ 187325 h 187325"/>
                      <a:gd name="connsiteX2" fmla="*/ 337309 w 338143"/>
                      <a:gd name="connsiteY2" fmla="*/ 80010 h 187325"/>
                      <a:gd name="connsiteX3" fmla="*/ 222374 w 338143"/>
                      <a:gd name="connsiteY3" fmla="*/ 0 h 187325"/>
                      <a:gd name="connsiteX4" fmla="*/ 32509 w 338143"/>
                      <a:gd name="connsiteY4" fmla="*/ 90170 h 187325"/>
                      <a:gd name="connsiteX0" fmla="*/ 24227 w 329861"/>
                      <a:gd name="connsiteY0" fmla="*/ 90170 h 179705"/>
                      <a:gd name="connsiteX1" fmla="*/ 5812 w 329861"/>
                      <a:gd name="connsiteY1" fmla="*/ 179705 h 179705"/>
                      <a:gd name="connsiteX2" fmla="*/ 329027 w 329861"/>
                      <a:gd name="connsiteY2" fmla="*/ 80010 h 179705"/>
                      <a:gd name="connsiteX3" fmla="*/ 214092 w 329861"/>
                      <a:gd name="connsiteY3" fmla="*/ 0 h 179705"/>
                      <a:gd name="connsiteX4" fmla="*/ 24227 w 329861"/>
                      <a:gd name="connsiteY4" fmla="*/ 90170 h 179705"/>
                      <a:gd name="connsiteX0" fmla="*/ 24227 w 331740"/>
                      <a:gd name="connsiteY0" fmla="*/ 90170 h 179705"/>
                      <a:gd name="connsiteX1" fmla="*/ 5812 w 331740"/>
                      <a:gd name="connsiteY1" fmla="*/ 179705 h 179705"/>
                      <a:gd name="connsiteX2" fmla="*/ 330932 w 331740"/>
                      <a:gd name="connsiteY2" fmla="*/ 68580 h 179705"/>
                      <a:gd name="connsiteX3" fmla="*/ 214092 w 331740"/>
                      <a:gd name="connsiteY3" fmla="*/ 0 h 179705"/>
                      <a:gd name="connsiteX4" fmla="*/ 24227 w 331740"/>
                      <a:gd name="connsiteY4" fmla="*/ 90170 h 179705"/>
                      <a:gd name="connsiteX0" fmla="*/ 24227 w 331185"/>
                      <a:gd name="connsiteY0" fmla="*/ 90170 h 179705"/>
                      <a:gd name="connsiteX1" fmla="*/ 5812 w 331185"/>
                      <a:gd name="connsiteY1" fmla="*/ 179705 h 179705"/>
                      <a:gd name="connsiteX2" fmla="*/ 330932 w 331185"/>
                      <a:gd name="connsiteY2" fmla="*/ 68580 h 179705"/>
                      <a:gd name="connsiteX3" fmla="*/ 214092 w 331185"/>
                      <a:gd name="connsiteY3" fmla="*/ 0 h 179705"/>
                      <a:gd name="connsiteX4" fmla="*/ 24227 w 331185"/>
                      <a:gd name="connsiteY4" fmla="*/ 90170 h 179705"/>
                      <a:gd name="connsiteX0" fmla="*/ 24227 w 331071"/>
                      <a:gd name="connsiteY0" fmla="*/ 72121 h 161656"/>
                      <a:gd name="connsiteX1" fmla="*/ 5812 w 331071"/>
                      <a:gd name="connsiteY1" fmla="*/ 161656 h 161656"/>
                      <a:gd name="connsiteX2" fmla="*/ 330932 w 331071"/>
                      <a:gd name="connsiteY2" fmla="*/ 50531 h 161656"/>
                      <a:gd name="connsiteX3" fmla="*/ 170277 w 331071"/>
                      <a:gd name="connsiteY3" fmla="*/ 6716 h 161656"/>
                      <a:gd name="connsiteX4" fmla="*/ 24227 w 331071"/>
                      <a:gd name="connsiteY4" fmla="*/ 72121 h 161656"/>
                      <a:gd name="connsiteX0" fmla="*/ 24227 w 312055"/>
                      <a:gd name="connsiteY0" fmla="*/ 70170 h 159705"/>
                      <a:gd name="connsiteX1" fmla="*/ 5812 w 312055"/>
                      <a:gd name="connsiteY1" fmla="*/ 159705 h 159705"/>
                      <a:gd name="connsiteX2" fmla="*/ 311882 w 312055"/>
                      <a:gd name="connsiteY2" fmla="*/ 52390 h 159705"/>
                      <a:gd name="connsiteX3" fmla="*/ 170277 w 312055"/>
                      <a:gd name="connsiteY3" fmla="*/ 4765 h 159705"/>
                      <a:gd name="connsiteX4" fmla="*/ 24227 w 312055"/>
                      <a:gd name="connsiteY4" fmla="*/ 70170 h 159705"/>
                      <a:gd name="connsiteX0" fmla="*/ 24227 w 312055"/>
                      <a:gd name="connsiteY0" fmla="*/ 70170 h 159705"/>
                      <a:gd name="connsiteX1" fmla="*/ 5812 w 312055"/>
                      <a:gd name="connsiteY1" fmla="*/ 159705 h 159705"/>
                      <a:gd name="connsiteX2" fmla="*/ 311882 w 312055"/>
                      <a:gd name="connsiteY2" fmla="*/ 52390 h 159705"/>
                      <a:gd name="connsiteX3" fmla="*/ 170277 w 312055"/>
                      <a:gd name="connsiteY3" fmla="*/ 4765 h 159705"/>
                      <a:gd name="connsiteX4" fmla="*/ 24227 w 312055"/>
                      <a:gd name="connsiteY4" fmla="*/ 70170 h 159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2055" h="159705">
                        <a:moveTo>
                          <a:pt x="24227" y="70170"/>
                        </a:moveTo>
                        <a:cubicBezTo>
                          <a:pt x="-15566" y="105095"/>
                          <a:pt x="5600" y="138115"/>
                          <a:pt x="5812" y="159705"/>
                        </a:cubicBezTo>
                        <a:cubicBezTo>
                          <a:pt x="116725" y="149968"/>
                          <a:pt x="244784" y="102132"/>
                          <a:pt x="311882" y="52390"/>
                        </a:cubicBezTo>
                        <a:cubicBezTo>
                          <a:pt x="316115" y="-32700"/>
                          <a:pt x="242244" y="13655"/>
                          <a:pt x="170277" y="4765"/>
                        </a:cubicBezTo>
                        <a:lnTo>
                          <a:pt x="24227" y="7017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endParaRPr>
                  </a:p>
                </p:txBody>
              </p:sp>
              <p:sp>
                <p:nvSpPr>
                  <p:cNvPr id="83" name="자유형 240">
                    <a:extLst>
                      <a:ext uri="{FF2B5EF4-FFF2-40B4-BE49-F238E27FC236}">
                        <a16:creationId xmlns:a16="http://schemas.microsoft.com/office/drawing/2014/main" id="{55BEC277-15DB-3BD6-F051-04CA876217F0}"/>
                      </a:ext>
                    </a:extLst>
                  </p:cNvPr>
                  <p:cNvSpPr/>
                  <p:nvPr/>
                </p:nvSpPr>
                <p:spPr>
                  <a:xfrm>
                    <a:off x="5508912" y="6492409"/>
                    <a:ext cx="387664" cy="242032"/>
                  </a:xfrm>
                  <a:custGeom>
                    <a:avLst/>
                    <a:gdLst>
                      <a:gd name="connsiteX0" fmla="*/ 0 w 304800"/>
                      <a:gd name="connsiteY0" fmla="*/ 132080 h 254000"/>
                      <a:gd name="connsiteX1" fmla="*/ 10160 w 304800"/>
                      <a:gd name="connsiteY1" fmla="*/ 254000 h 254000"/>
                      <a:gd name="connsiteX2" fmla="*/ 304800 w 304800"/>
                      <a:gd name="connsiteY2" fmla="*/ 121920 h 254000"/>
                      <a:gd name="connsiteX3" fmla="*/ 294640 w 304800"/>
                      <a:gd name="connsiteY3" fmla="*/ 0 h 254000"/>
                      <a:gd name="connsiteX4" fmla="*/ 0 w 304800"/>
                      <a:gd name="connsiteY4" fmla="*/ 132080 h 254000"/>
                      <a:gd name="connsiteX0" fmla="*/ 0 w 304800"/>
                      <a:gd name="connsiteY0" fmla="*/ 100497 h 222417"/>
                      <a:gd name="connsiteX1" fmla="*/ 10160 w 304800"/>
                      <a:gd name="connsiteY1" fmla="*/ 222417 h 222417"/>
                      <a:gd name="connsiteX2" fmla="*/ 304800 w 304800"/>
                      <a:gd name="connsiteY2" fmla="*/ 90337 h 222417"/>
                      <a:gd name="connsiteX3" fmla="*/ 214931 w 304800"/>
                      <a:gd name="connsiteY3" fmla="*/ 0 h 222417"/>
                      <a:gd name="connsiteX4" fmla="*/ 0 w 304800"/>
                      <a:gd name="connsiteY4" fmla="*/ 100497 h 222417"/>
                      <a:gd name="connsiteX0" fmla="*/ 0 w 304800"/>
                      <a:gd name="connsiteY0" fmla="*/ 101549 h 223469"/>
                      <a:gd name="connsiteX1" fmla="*/ 10160 w 304800"/>
                      <a:gd name="connsiteY1" fmla="*/ 223469 h 223469"/>
                      <a:gd name="connsiteX2" fmla="*/ 304800 w 304800"/>
                      <a:gd name="connsiteY2" fmla="*/ 91389 h 223469"/>
                      <a:gd name="connsiteX3" fmla="*/ 214931 w 304800"/>
                      <a:gd name="connsiteY3" fmla="*/ 1052 h 223469"/>
                      <a:gd name="connsiteX4" fmla="*/ 0 w 304800"/>
                      <a:gd name="connsiteY4" fmla="*/ 101549 h 223469"/>
                      <a:gd name="connsiteX0" fmla="*/ 0 w 304800"/>
                      <a:gd name="connsiteY0" fmla="*/ 103195 h 225115"/>
                      <a:gd name="connsiteX1" fmla="*/ 10160 w 304800"/>
                      <a:gd name="connsiteY1" fmla="*/ 225115 h 225115"/>
                      <a:gd name="connsiteX2" fmla="*/ 304800 w 304800"/>
                      <a:gd name="connsiteY2" fmla="*/ 93035 h 225115"/>
                      <a:gd name="connsiteX3" fmla="*/ 214931 w 304800"/>
                      <a:gd name="connsiteY3" fmla="*/ 2698 h 225115"/>
                      <a:gd name="connsiteX4" fmla="*/ 0 w 304800"/>
                      <a:gd name="connsiteY4" fmla="*/ 103195 h 225115"/>
                      <a:gd name="connsiteX0" fmla="*/ 0 w 312648"/>
                      <a:gd name="connsiteY0" fmla="*/ 102062 h 223982"/>
                      <a:gd name="connsiteX1" fmla="*/ 10160 w 312648"/>
                      <a:gd name="connsiteY1" fmla="*/ 223982 h 223982"/>
                      <a:gd name="connsiteX2" fmla="*/ 304800 w 312648"/>
                      <a:gd name="connsiteY2" fmla="*/ 91902 h 223982"/>
                      <a:gd name="connsiteX3" fmla="*/ 214931 w 312648"/>
                      <a:gd name="connsiteY3" fmla="*/ 1565 h 223982"/>
                      <a:gd name="connsiteX4" fmla="*/ 0 w 312648"/>
                      <a:gd name="connsiteY4" fmla="*/ 102062 h 223982"/>
                      <a:gd name="connsiteX0" fmla="*/ 0 w 303741"/>
                      <a:gd name="connsiteY0" fmla="*/ 102635 h 224555"/>
                      <a:gd name="connsiteX1" fmla="*/ 10160 w 303741"/>
                      <a:gd name="connsiteY1" fmla="*/ 224555 h 224555"/>
                      <a:gd name="connsiteX2" fmla="*/ 294272 w 303741"/>
                      <a:gd name="connsiteY2" fmla="*/ 77435 h 224555"/>
                      <a:gd name="connsiteX3" fmla="*/ 214931 w 303741"/>
                      <a:gd name="connsiteY3" fmla="*/ 2138 h 224555"/>
                      <a:gd name="connsiteX4" fmla="*/ 0 w 303741"/>
                      <a:gd name="connsiteY4" fmla="*/ 102635 h 224555"/>
                      <a:gd name="connsiteX0" fmla="*/ 0 w 299759"/>
                      <a:gd name="connsiteY0" fmla="*/ 102635 h 224555"/>
                      <a:gd name="connsiteX1" fmla="*/ 10160 w 299759"/>
                      <a:gd name="connsiteY1" fmla="*/ 224555 h 224555"/>
                      <a:gd name="connsiteX2" fmla="*/ 294272 w 299759"/>
                      <a:gd name="connsiteY2" fmla="*/ 77435 h 224555"/>
                      <a:gd name="connsiteX3" fmla="*/ 180341 w 299759"/>
                      <a:gd name="connsiteY3" fmla="*/ 2138 h 224555"/>
                      <a:gd name="connsiteX4" fmla="*/ 0 w 299759"/>
                      <a:gd name="connsiteY4" fmla="*/ 102635 h 224555"/>
                      <a:gd name="connsiteX0" fmla="*/ 0 w 299759"/>
                      <a:gd name="connsiteY0" fmla="*/ 102635 h 224555"/>
                      <a:gd name="connsiteX1" fmla="*/ 10160 w 299759"/>
                      <a:gd name="connsiteY1" fmla="*/ 224555 h 224555"/>
                      <a:gd name="connsiteX2" fmla="*/ 294272 w 299759"/>
                      <a:gd name="connsiteY2" fmla="*/ 77435 h 224555"/>
                      <a:gd name="connsiteX3" fmla="*/ 180341 w 299759"/>
                      <a:gd name="connsiteY3" fmla="*/ 2138 h 224555"/>
                      <a:gd name="connsiteX4" fmla="*/ 0 w 299759"/>
                      <a:gd name="connsiteY4" fmla="*/ 102635 h 224555"/>
                      <a:gd name="connsiteX0" fmla="*/ 8207 w 307966"/>
                      <a:gd name="connsiteY0" fmla="*/ 102635 h 224555"/>
                      <a:gd name="connsiteX1" fmla="*/ 18367 w 307966"/>
                      <a:gd name="connsiteY1" fmla="*/ 224555 h 224555"/>
                      <a:gd name="connsiteX2" fmla="*/ 302479 w 307966"/>
                      <a:gd name="connsiteY2" fmla="*/ 77435 h 224555"/>
                      <a:gd name="connsiteX3" fmla="*/ 188548 w 307966"/>
                      <a:gd name="connsiteY3" fmla="*/ 2138 h 224555"/>
                      <a:gd name="connsiteX4" fmla="*/ 8207 w 307966"/>
                      <a:gd name="connsiteY4" fmla="*/ 102635 h 224555"/>
                      <a:gd name="connsiteX0" fmla="*/ 2822 w 302581"/>
                      <a:gd name="connsiteY0" fmla="*/ 102635 h 197484"/>
                      <a:gd name="connsiteX1" fmla="*/ 22006 w 302581"/>
                      <a:gd name="connsiteY1" fmla="*/ 197484 h 197484"/>
                      <a:gd name="connsiteX2" fmla="*/ 297094 w 302581"/>
                      <a:gd name="connsiteY2" fmla="*/ 77435 h 197484"/>
                      <a:gd name="connsiteX3" fmla="*/ 183163 w 302581"/>
                      <a:gd name="connsiteY3" fmla="*/ 2138 h 197484"/>
                      <a:gd name="connsiteX4" fmla="*/ 2822 w 302581"/>
                      <a:gd name="connsiteY4" fmla="*/ 102635 h 197484"/>
                      <a:gd name="connsiteX0" fmla="*/ 12399 w 312158"/>
                      <a:gd name="connsiteY0" fmla="*/ 102635 h 189964"/>
                      <a:gd name="connsiteX1" fmla="*/ 16543 w 312158"/>
                      <a:gd name="connsiteY1" fmla="*/ 189964 h 189964"/>
                      <a:gd name="connsiteX2" fmla="*/ 306671 w 312158"/>
                      <a:gd name="connsiteY2" fmla="*/ 77435 h 189964"/>
                      <a:gd name="connsiteX3" fmla="*/ 192740 w 312158"/>
                      <a:gd name="connsiteY3" fmla="*/ 2138 h 189964"/>
                      <a:gd name="connsiteX4" fmla="*/ 12399 w 312158"/>
                      <a:gd name="connsiteY4" fmla="*/ 102635 h 189964"/>
                      <a:gd name="connsiteX0" fmla="*/ 4391 w 304150"/>
                      <a:gd name="connsiteY0" fmla="*/ 102635 h 189964"/>
                      <a:gd name="connsiteX1" fmla="*/ 8535 w 304150"/>
                      <a:gd name="connsiteY1" fmla="*/ 189964 h 189964"/>
                      <a:gd name="connsiteX2" fmla="*/ 298663 w 304150"/>
                      <a:gd name="connsiteY2" fmla="*/ 77435 h 189964"/>
                      <a:gd name="connsiteX3" fmla="*/ 184732 w 304150"/>
                      <a:gd name="connsiteY3" fmla="*/ 2138 h 189964"/>
                      <a:gd name="connsiteX4" fmla="*/ 4391 w 304150"/>
                      <a:gd name="connsiteY4" fmla="*/ 102635 h 189964"/>
                      <a:gd name="connsiteX0" fmla="*/ 1423 w 305694"/>
                      <a:gd name="connsiteY0" fmla="*/ 81580 h 189964"/>
                      <a:gd name="connsiteX1" fmla="*/ 10079 w 305694"/>
                      <a:gd name="connsiteY1" fmla="*/ 189964 h 189964"/>
                      <a:gd name="connsiteX2" fmla="*/ 300207 w 305694"/>
                      <a:gd name="connsiteY2" fmla="*/ 77435 h 189964"/>
                      <a:gd name="connsiteX3" fmla="*/ 186276 w 305694"/>
                      <a:gd name="connsiteY3" fmla="*/ 2138 h 189964"/>
                      <a:gd name="connsiteX4" fmla="*/ 1423 w 305694"/>
                      <a:gd name="connsiteY4" fmla="*/ 81580 h 189964"/>
                      <a:gd name="connsiteX0" fmla="*/ 6611 w 303363"/>
                      <a:gd name="connsiteY0" fmla="*/ 86092 h 189964"/>
                      <a:gd name="connsiteX1" fmla="*/ 7748 w 303363"/>
                      <a:gd name="connsiteY1" fmla="*/ 189964 h 189964"/>
                      <a:gd name="connsiteX2" fmla="*/ 297876 w 303363"/>
                      <a:gd name="connsiteY2" fmla="*/ 77435 h 189964"/>
                      <a:gd name="connsiteX3" fmla="*/ 183945 w 303363"/>
                      <a:gd name="connsiteY3" fmla="*/ 2138 h 189964"/>
                      <a:gd name="connsiteX4" fmla="*/ 6611 w 303363"/>
                      <a:gd name="connsiteY4" fmla="*/ 86092 h 189964"/>
                      <a:gd name="connsiteX0" fmla="*/ 9298 w 306050"/>
                      <a:gd name="connsiteY0" fmla="*/ 86092 h 189964"/>
                      <a:gd name="connsiteX1" fmla="*/ 10435 w 306050"/>
                      <a:gd name="connsiteY1" fmla="*/ 189964 h 189964"/>
                      <a:gd name="connsiteX2" fmla="*/ 300563 w 306050"/>
                      <a:gd name="connsiteY2" fmla="*/ 77435 h 189964"/>
                      <a:gd name="connsiteX3" fmla="*/ 186632 w 306050"/>
                      <a:gd name="connsiteY3" fmla="*/ 2138 h 189964"/>
                      <a:gd name="connsiteX4" fmla="*/ 9298 w 306050"/>
                      <a:gd name="connsiteY4" fmla="*/ 86092 h 189964"/>
                      <a:gd name="connsiteX0" fmla="*/ 9298 w 306050"/>
                      <a:gd name="connsiteY0" fmla="*/ 86092 h 191077"/>
                      <a:gd name="connsiteX1" fmla="*/ 10435 w 306050"/>
                      <a:gd name="connsiteY1" fmla="*/ 189964 h 191077"/>
                      <a:gd name="connsiteX2" fmla="*/ 300563 w 306050"/>
                      <a:gd name="connsiteY2" fmla="*/ 77435 h 191077"/>
                      <a:gd name="connsiteX3" fmla="*/ 186632 w 306050"/>
                      <a:gd name="connsiteY3" fmla="*/ 2138 h 191077"/>
                      <a:gd name="connsiteX4" fmla="*/ 9298 w 306050"/>
                      <a:gd name="connsiteY4" fmla="*/ 86092 h 191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6050" h="191077">
                        <a:moveTo>
                          <a:pt x="9298" y="86092"/>
                        </a:moveTo>
                        <a:cubicBezTo>
                          <a:pt x="2157" y="131244"/>
                          <a:pt x="-7992" y="126765"/>
                          <a:pt x="10435" y="189964"/>
                        </a:cubicBezTo>
                        <a:cubicBezTo>
                          <a:pt x="87091" y="201082"/>
                          <a:pt x="205859" y="126475"/>
                          <a:pt x="300563" y="77435"/>
                        </a:cubicBezTo>
                        <a:cubicBezTo>
                          <a:pt x="323245" y="20252"/>
                          <a:pt x="273738" y="-8356"/>
                          <a:pt x="186632" y="2138"/>
                        </a:cubicBezTo>
                        <a:lnTo>
                          <a:pt x="9298" y="86092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endParaRPr>
                  </a:p>
                </p:txBody>
              </p:sp>
              <p:sp>
                <p:nvSpPr>
                  <p:cNvPr id="84" name="자유형 241">
                    <a:extLst>
                      <a:ext uri="{FF2B5EF4-FFF2-40B4-BE49-F238E27FC236}">
                        <a16:creationId xmlns:a16="http://schemas.microsoft.com/office/drawing/2014/main" id="{5CCB32BA-F57C-EA1A-EBCE-C8ED69CBB239}"/>
                      </a:ext>
                    </a:extLst>
                  </p:cNvPr>
                  <p:cNvSpPr/>
                  <p:nvPr/>
                </p:nvSpPr>
                <p:spPr>
                  <a:xfrm>
                    <a:off x="4937760" y="4877099"/>
                    <a:ext cx="812800" cy="1793239"/>
                  </a:xfrm>
                  <a:custGeom>
                    <a:avLst/>
                    <a:gdLst>
                      <a:gd name="connsiteX0" fmla="*/ 223520 w 812800"/>
                      <a:gd name="connsiteY0" fmla="*/ 0 h 1544320"/>
                      <a:gd name="connsiteX1" fmla="*/ 162560 w 812800"/>
                      <a:gd name="connsiteY1" fmla="*/ 284480 h 1544320"/>
                      <a:gd name="connsiteX2" fmla="*/ 101600 w 812800"/>
                      <a:gd name="connsiteY2" fmla="*/ 660400 h 1544320"/>
                      <a:gd name="connsiteX3" fmla="*/ 0 w 812800"/>
                      <a:gd name="connsiteY3" fmla="*/ 1280160 h 1544320"/>
                      <a:gd name="connsiteX4" fmla="*/ 182880 w 812800"/>
                      <a:gd name="connsiteY4" fmla="*/ 1300480 h 1544320"/>
                      <a:gd name="connsiteX5" fmla="*/ 294640 w 812800"/>
                      <a:gd name="connsiteY5" fmla="*/ 660400 h 1544320"/>
                      <a:gd name="connsiteX6" fmla="*/ 355600 w 812800"/>
                      <a:gd name="connsiteY6" fmla="*/ 396240 h 1544320"/>
                      <a:gd name="connsiteX7" fmla="*/ 497840 w 812800"/>
                      <a:gd name="connsiteY7" fmla="*/ 1076960 h 1544320"/>
                      <a:gd name="connsiteX8" fmla="*/ 599440 w 812800"/>
                      <a:gd name="connsiteY8" fmla="*/ 1534160 h 1544320"/>
                      <a:gd name="connsiteX9" fmla="*/ 812800 w 812800"/>
                      <a:gd name="connsiteY9" fmla="*/ 1544320 h 1544320"/>
                      <a:gd name="connsiteX10" fmla="*/ 812800 w 812800"/>
                      <a:gd name="connsiteY10" fmla="*/ 1442720 h 1544320"/>
                      <a:gd name="connsiteX11" fmla="*/ 599440 w 812800"/>
                      <a:gd name="connsiteY11" fmla="*/ 40640 h 1544320"/>
                      <a:gd name="connsiteX12" fmla="*/ 223520 w 812800"/>
                      <a:gd name="connsiteY12" fmla="*/ 0 h 1544320"/>
                      <a:gd name="connsiteX0" fmla="*/ 223520 w 812800"/>
                      <a:gd name="connsiteY0" fmla="*/ 0 h 1544320"/>
                      <a:gd name="connsiteX1" fmla="*/ 162560 w 812800"/>
                      <a:gd name="connsiteY1" fmla="*/ 284480 h 1544320"/>
                      <a:gd name="connsiteX2" fmla="*/ 101600 w 812800"/>
                      <a:gd name="connsiteY2" fmla="*/ 660400 h 1544320"/>
                      <a:gd name="connsiteX3" fmla="*/ 0 w 812800"/>
                      <a:gd name="connsiteY3" fmla="*/ 1280160 h 1544320"/>
                      <a:gd name="connsiteX4" fmla="*/ 182880 w 812800"/>
                      <a:gd name="connsiteY4" fmla="*/ 1300480 h 1544320"/>
                      <a:gd name="connsiteX5" fmla="*/ 294640 w 812800"/>
                      <a:gd name="connsiteY5" fmla="*/ 660400 h 1544320"/>
                      <a:gd name="connsiteX6" fmla="*/ 355600 w 812800"/>
                      <a:gd name="connsiteY6" fmla="*/ 396240 h 1544320"/>
                      <a:gd name="connsiteX7" fmla="*/ 497840 w 812800"/>
                      <a:gd name="connsiteY7" fmla="*/ 1076960 h 1544320"/>
                      <a:gd name="connsiteX8" fmla="*/ 599440 w 812800"/>
                      <a:gd name="connsiteY8" fmla="*/ 1534160 h 1544320"/>
                      <a:gd name="connsiteX9" fmla="*/ 812800 w 812800"/>
                      <a:gd name="connsiteY9" fmla="*/ 1544320 h 1544320"/>
                      <a:gd name="connsiteX10" fmla="*/ 812800 w 812800"/>
                      <a:gd name="connsiteY10" fmla="*/ 1442720 h 1544320"/>
                      <a:gd name="connsiteX11" fmla="*/ 599440 w 812800"/>
                      <a:gd name="connsiteY11" fmla="*/ 40640 h 1544320"/>
                      <a:gd name="connsiteX12" fmla="*/ 223520 w 812800"/>
                      <a:gd name="connsiteY12" fmla="*/ 0 h 1544320"/>
                      <a:gd name="connsiteX0" fmla="*/ 223520 w 812800"/>
                      <a:gd name="connsiteY0" fmla="*/ 0 h 1544320"/>
                      <a:gd name="connsiteX1" fmla="*/ 162560 w 812800"/>
                      <a:gd name="connsiteY1" fmla="*/ 284480 h 1544320"/>
                      <a:gd name="connsiteX2" fmla="*/ 101600 w 812800"/>
                      <a:gd name="connsiteY2" fmla="*/ 660400 h 1544320"/>
                      <a:gd name="connsiteX3" fmla="*/ 0 w 812800"/>
                      <a:gd name="connsiteY3" fmla="*/ 1280160 h 1544320"/>
                      <a:gd name="connsiteX4" fmla="*/ 182880 w 812800"/>
                      <a:gd name="connsiteY4" fmla="*/ 1300480 h 1544320"/>
                      <a:gd name="connsiteX5" fmla="*/ 294640 w 812800"/>
                      <a:gd name="connsiteY5" fmla="*/ 660400 h 1544320"/>
                      <a:gd name="connsiteX6" fmla="*/ 355600 w 812800"/>
                      <a:gd name="connsiteY6" fmla="*/ 396240 h 1544320"/>
                      <a:gd name="connsiteX7" fmla="*/ 497840 w 812800"/>
                      <a:gd name="connsiteY7" fmla="*/ 1076960 h 1544320"/>
                      <a:gd name="connsiteX8" fmla="*/ 599440 w 812800"/>
                      <a:gd name="connsiteY8" fmla="*/ 1534160 h 1544320"/>
                      <a:gd name="connsiteX9" fmla="*/ 812800 w 812800"/>
                      <a:gd name="connsiteY9" fmla="*/ 1544320 h 1544320"/>
                      <a:gd name="connsiteX10" fmla="*/ 812800 w 812800"/>
                      <a:gd name="connsiteY10" fmla="*/ 1442720 h 1544320"/>
                      <a:gd name="connsiteX11" fmla="*/ 599440 w 812800"/>
                      <a:gd name="connsiteY11" fmla="*/ 40640 h 1544320"/>
                      <a:gd name="connsiteX12" fmla="*/ 223520 w 812800"/>
                      <a:gd name="connsiteY12" fmla="*/ 0 h 1544320"/>
                      <a:gd name="connsiteX0" fmla="*/ 223520 w 812800"/>
                      <a:gd name="connsiteY0" fmla="*/ 0 h 1544320"/>
                      <a:gd name="connsiteX1" fmla="*/ 162560 w 812800"/>
                      <a:gd name="connsiteY1" fmla="*/ 284480 h 1544320"/>
                      <a:gd name="connsiteX2" fmla="*/ 101600 w 812800"/>
                      <a:gd name="connsiteY2" fmla="*/ 660400 h 1544320"/>
                      <a:gd name="connsiteX3" fmla="*/ 0 w 812800"/>
                      <a:gd name="connsiteY3" fmla="*/ 1280160 h 1544320"/>
                      <a:gd name="connsiteX4" fmla="*/ 182880 w 812800"/>
                      <a:gd name="connsiteY4" fmla="*/ 1300480 h 1544320"/>
                      <a:gd name="connsiteX5" fmla="*/ 294640 w 812800"/>
                      <a:gd name="connsiteY5" fmla="*/ 660400 h 1544320"/>
                      <a:gd name="connsiteX6" fmla="*/ 355600 w 812800"/>
                      <a:gd name="connsiteY6" fmla="*/ 419100 h 1544320"/>
                      <a:gd name="connsiteX7" fmla="*/ 497840 w 812800"/>
                      <a:gd name="connsiteY7" fmla="*/ 1076960 h 1544320"/>
                      <a:gd name="connsiteX8" fmla="*/ 599440 w 812800"/>
                      <a:gd name="connsiteY8" fmla="*/ 1534160 h 1544320"/>
                      <a:gd name="connsiteX9" fmla="*/ 812800 w 812800"/>
                      <a:gd name="connsiteY9" fmla="*/ 1544320 h 1544320"/>
                      <a:gd name="connsiteX10" fmla="*/ 812800 w 812800"/>
                      <a:gd name="connsiteY10" fmla="*/ 1442720 h 1544320"/>
                      <a:gd name="connsiteX11" fmla="*/ 599440 w 812800"/>
                      <a:gd name="connsiteY11" fmla="*/ 40640 h 1544320"/>
                      <a:gd name="connsiteX12" fmla="*/ 223520 w 812800"/>
                      <a:gd name="connsiteY12" fmla="*/ 0 h 1544320"/>
                      <a:gd name="connsiteX0" fmla="*/ 223520 w 812800"/>
                      <a:gd name="connsiteY0" fmla="*/ 0 h 1544320"/>
                      <a:gd name="connsiteX1" fmla="*/ 162560 w 812800"/>
                      <a:gd name="connsiteY1" fmla="*/ 284480 h 1544320"/>
                      <a:gd name="connsiteX2" fmla="*/ 101600 w 812800"/>
                      <a:gd name="connsiteY2" fmla="*/ 660400 h 1544320"/>
                      <a:gd name="connsiteX3" fmla="*/ 0 w 812800"/>
                      <a:gd name="connsiteY3" fmla="*/ 1280160 h 1544320"/>
                      <a:gd name="connsiteX4" fmla="*/ 182880 w 812800"/>
                      <a:gd name="connsiteY4" fmla="*/ 1300480 h 1544320"/>
                      <a:gd name="connsiteX5" fmla="*/ 294640 w 812800"/>
                      <a:gd name="connsiteY5" fmla="*/ 660400 h 1544320"/>
                      <a:gd name="connsiteX6" fmla="*/ 355600 w 812800"/>
                      <a:gd name="connsiteY6" fmla="*/ 419100 h 1544320"/>
                      <a:gd name="connsiteX7" fmla="*/ 497840 w 812800"/>
                      <a:gd name="connsiteY7" fmla="*/ 1076960 h 1544320"/>
                      <a:gd name="connsiteX8" fmla="*/ 599440 w 812800"/>
                      <a:gd name="connsiteY8" fmla="*/ 1534160 h 1544320"/>
                      <a:gd name="connsiteX9" fmla="*/ 812800 w 812800"/>
                      <a:gd name="connsiteY9" fmla="*/ 1544320 h 1544320"/>
                      <a:gd name="connsiteX10" fmla="*/ 812800 w 812800"/>
                      <a:gd name="connsiteY10" fmla="*/ 1442720 h 1544320"/>
                      <a:gd name="connsiteX11" fmla="*/ 599440 w 812800"/>
                      <a:gd name="connsiteY11" fmla="*/ 40640 h 1544320"/>
                      <a:gd name="connsiteX12" fmla="*/ 223520 w 812800"/>
                      <a:gd name="connsiteY12" fmla="*/ 0 h 1544320"/>
                      <a:gd name="connsiteX0" fmla="*/ 223520 w 812800"/>
                      <a:gd name="connsiteY0" fmla="*/ 0 h 1544320"/>
                      <a:gd name="connsiteX1" fmla="*/ 162560 w 812800"/>
                      <a:gd name="connsiteY1" fmla="*/ 284480 h 1544320"/>
                      <a:gd name="connsiteX2" fmla="*/ 0 w 812800"/>
                      <a:gd name="connsiteY2" fmla="*/ 1280160 h 1544320"/>
                      <a:gd name="connsiteX3" fmla="*/ 182880 w 812800"/>
                      <a:gd name="connsiteY3" fmla="*/ 1300480 h 1544320"/>
                      <a:gd name="connsiteX4" fmla="*/ 294640 w 812800"/>
                      <a:gd name="connsiteY4" fmla="*/ 660400 h 1544320"/>
                      <a:gd name="connsiteX5" fmla="*/ 355600 w 812800"/>
                      <a:gd name="connsiteY5" fmla="*/ 419100 h 1544320"/>
                      <a:gd name="connsiteX6" fmla="*/ 497840 w 812800"/>
                      <a:gd name="connsiteY6" fmla="*/ 1076960 h 1544320"/>
                      <a:gd name="connsiteX7" fmla="*/ 599440 w 812800"/>
                      <a:gd name="connsiteY7" fmla="*/ 1534160 h 1544320"/>
                      <a:gd name="connsiteX8" fmla="*/ 812800 w 812800"/>
                      <a:gd name="connsiteY8" fmla="*/ 1544320 h 1544320"/>
                      <a:gd name="connsiteX9" fmla="*/ 812800 w 812800"/>
                      <a:gd name="connsiteY9" fmla="*/ 1442720 h 1544320"/>
                      <a:gd name="connsiteX10" fmla="*/ 599440 w 812800"/>
                      <a:gd name="connsiteY10" fmla="*/ 40640 h 1544320"/>
                      <a:gd name="connsiteX11" fmla="*/ 223520 w 812800"/>
                      <a:gd name="connsiteY11" fmla="*/ 0 h 1544320"/>
                      <a:gd name="connsiteX0" fmla="*/ 223520 w 812800"/>
                      <a:gd name="connsiteY0" fmla="*/ 0 h 1544320"/>
                      <a:gd name="connsiteX1" fmla="*/ 162560 w 812800"/>
                      <a:gd name="connsiteY1" fmla="*/ 284480 h 1544320"/>
                      <a:gd name="connsiteX2" fmla="*/ 0 w 812800"/>
                      <a:gd name="connsiteY2" fmla="*/ 1280160 h 1544320"/>
                      <a:gd name="connsiteX3" fmla="*/ 182880 w 812800"/>
                      <a:gd name="connsiteY3" fmla="*/ 1300480 h 1544320"/>
                      <a:gd name="connsiteX4" fmla="*/ 294640 w 812800"/>
                      <a:gd name="connsiteY4" fmla="*/ 660400 h 1544320"/>
                      <a:gd name="connsiteX5" fmla="*/ 355600 w 812800"/>
                      <a:gd name="connsiteY5" fmla="*/ 419100 h 1544320"/>
                      <a:gd name="connsiteX6" fmla="*/ 497840 w 812800"/>
                      <a:gd name="connsiteY6" fmla="*/ 1076960 h 1544320"/>
                      <a:gd name="connsiteX7" fmla="*/ 599440 w 812800"/>
                      <a:gd name="connsiteY7" fmla="*/ 1534160 h 1544320"/>
                      <a:gd name="connsiteX8" fmla="*/ 812800 w 812800"/>
                      <a:gd name="connsiteY8" fmla="*/ 1544320 h 1544320"/>
                      <a:gd name="connsiteX9" fmla="*/ 812800 w 812800"/>
                      <a:gd name="connsiteY9" fmla="*/ 1442720 h 1544320"/>
                      <a:gd name="connsiteX10" fmla="*/ 599440 w 812800"/>
                      <a:gd name="connsiteY10" fmla="*/ 40640 h 1544320"/>
                      <a:gd name="connsiteX11" fmla="*/ 223520 w 812800"/>
                      <a:gd name="connsiteY11" fmla="*/ 0 h 1544320"/>
                      <a:gd name="connsiteX0" fmla="*/ 223520 w 812800"/>
                      <a:gd name="connsiteY0" fmla="*/ 0 h 1544320"/>
                      <a:gd name="connsiteX1" fmla="*/ 162560 w 812800"/>
                      <a:gd name="connsiteY1" fmla="*/ 284480 h 1544320"/>
                      <a:gd name="connsiteX2" fmla="*/ 0 w 812800"/>
                      <a:gd name="connsiteY2" fmla="*/ 1280160 h 1544320"/>
                      <a:gd name="connsiteX3" fmla="*/ 182880 w 812800"/>
                      <a:gd name="connsiteY3" fmla="*/ 1300480 h 1544320"/>
                      <a:gd name="connsiteX4" fmla="*/ 294640 w 812800"/>
                      <a:gd name="connsiteY4" fmla="*/ 660400 h 1544320"/>
                      <a:gd name="connsiteX5" fmla="*/ 355600 w 812800"/>
                      <a:gd name="connsiteY5" fmla="*/ 419100 h 1544320"/>
                      <a:gd name="connsiteX6" fmla="*/ 497840 w 812800"/>
                      <a:gd name="connsiteY6" fmla="*/ 1076960 h 1544320"/>
                      <a:gd name="connsiteX7" fmla="*/ 599440 w 812800"/>
                      <a:gd name="connsiteY7" fmla="*/ 1534160 h 1544320"/>
                      <a:gd name="connsiteX8" fmla="*/ 812800 w 812800"/>
                      <a:gd name="connsiteY8" fmla="*/ 1544320 h 1544320"/>
                      <a:gd name="connsiteX9" fmla="*/ 812800 w 812800"/>
                      <a:gd name="connsiteY9" fmla="*/ 1442720 h 1544320"/>
                      <a:gd name="connsiteX10" fmla="*/ 599440 w 812800"/>
                      <a:gd name="connsiteY10" fmla="*/ 40640 h 1544320"/>
                      <a:gd name="connsiteX11" fmla="*/ 223520 w 812800"/>
                      <a:gd name="connsiteY11" fmla="*/ 0 h 1544320"/>
                      <a:gd name="connsiteX0" fmla="*/ 223520 w 812800"/>
                      <a:gd name="connsiteY0" fmla="*/ 0 h 1544320"/>
                      <a:gd name="connsiteX1" fmla="*/ 162560 w 812800"/>
                      <a:gd name="connsiteY1" fmla="*/ 284480 h 1544320"/>
                      <a:gd name="connsiteX2" fmla="*/ 0 w 812800"/>
                      <a:gd name="connsiteY2" fmla="*/ 1280160 h 1544320"/>
                      <a:gd name="connsiteX3" fmla="*/ 182880 w 812800"/>
                      <a:gd name="connsiteY3" fmla="*/ 1300480 h 1544320"/>
                      <a:gd name="connsiteX4" fmla="*/ 294640 w 812800"/>
                      <a:gd name="connsiteY4" fmla="*/ 660400 h 1544320"/>
                      <a:gd name="connsiteX5" fmla="*/ 355600 w 812800"/>
                      <a:gd name="connsiteY5" fmla="*/ 419100 h 1544320"/>
                      <a:gd name="connsiteX6" fmla="*/ 497840 w 812800"/>
                      <a:gd name="connsiteY6" fmla="*/ 1076960 h 1544320"/>
                      <a:gd name="connsiteX7" fmla="*/ 599440 w 812800"/>
                      <a:gd name="connsiteY7" fmla="*/ 1534160 h 1544320"/>
                      <a:gd name="connsiteX8" fmla="*/ 812800 w 812800"/>
                      <a:gd name="connsiteY8" fmla="*/ 1544320 h 1544320"/>
                      <a:gd name="connsiteX9" fmla="*/ 812800 w 812800"/>
                      <a:gd name="connsiteY9" fmla="*/ 1442720 h 1544320"/>
                      <a:gd name="connsiteX10" fmla="*/ 599440 w 812800"/>
                      <a:gd name="connsiteY10" fmla="*/ 40640 h 1544320"/>
                      <a:gd name="connsiteX11" fmla="*/ 223520 w 812800"/>
                      <a:gd name="connsiteY11" fmla="*/ 0 h 1544320"/>
                      <a:gd name="connsiteX0" fmla="*/ 223520 w 812800"/>
                      <a:gd name="connsiteY0" fmla="*/ 0 h 1544320"/>
                      <a:gd name="connsiteX1" fmla="*/ 162560 w 812800"/>
                      <a:gd name="connsiteY1" fmla="*/ 284480 h 1544320"/>
                      <a:gd name="connsiteX2" fmla="*/ 0 w 812800"/>
                      <a:gd name="connsiteY2" fmla="*/ 1280160 h 1544320"/>
                      <a:gd name="connsiteX3" fmla="*/ 182880 w 812800"/>
                      <a:gd name="connsiteY3" fmla="*/ 1300480 h 1544320"/>
                      <a:gd name="connsiteX4" fmla="*/ 317500 w 812800"/>
                      <a:gd name="connsiteY4" fmla="*/ 727075 h 1544320"/>
                      <a:gd name="connsiteX5" fmla="*/ 355600 w 812800"/>
                      <a:gd name="connsiteY5" fmla="*/ 419100 h 1544320"/>
                      <a:gd name="connsiteX6" fmla="*/ 497840 w 812800"/>
                      <a:gd name="connsiteY6" fmla="*/ 1076960 h 1544320"/>
                      <a:gd name="connsiteX7" fmla="*/ 599440 w 812800"/>
                      <a:gd name="connsiteY7" fmla="*/ 1534160 h 1544320"/>
                      <a:gd name="connsiteX8" fmla="*/ 812800 w 812800"/>
                      <a:gd name="connsiteY8" fmla="*/ 1544320 h 1544320"/>
                      <a:gd name="connsiteX9" fmla="*/ 812800 w 812800"/>
                      <a:gd name="connsiteY9" fmla="*/ 1442720 h 1544320"/>
                      <a:gd name="connsiteX10" fmla="*/ 599440 w 812800"/>
                      <a:gd name="connsiteY10" fmla="*/ 40640 h 1544320"/>
                      <a:gd name="connsiteX11" fmla="*/ 223520 w 812800"/>
                      <a:gd name="connsiteY11" fmla="*/ 0 h 1544320"/>
                      <a:gd name="connsiteX0" fmla="*/ 223520 w 812800"/>
                      <a:gd name="connsiteY0" fmla="*/ 0 h 1544320"/>
                      <a:gd name="connsiteX1" fmla="*/ 162560 w 812800"/>
                      <a:gd name="connsiteY1" fmla="*/ 284480 h 1544320"/>
                      <a:gd name="connsiteX2" fmla="*/ 0 w 812800"/>
                      <a:gd name="connsiteY2" fmla="*/ 1280160 h 1544320"/>
                      <a:gd name="connsiteX3" fmla="*/ 182880 w 812800"/>
                      <a:gd name="connsiteY3" fmla="*/ 1300480 h 1544320"/>
                      <a:gd name="connsiteX4" fmla="*/ 317500 w 812800"/>
                      <a:gd name="connsiteY4" fmla="*/ 727075 h 1544320"/>
                      <a:gd name="connsiteX5" fmla="*/ 389890 w 812800"/>
                      <a:gd name="connsiteY5" fmla="*/ 415290 h 1544320"/>
                      <a:gd name="connsiteX6" fmla="*/ 497840 w 812800"/>
                      <a:gd name="connsiteY6" fmla="*/ 1076960 h 1544320"/>
                      <a:gd name="connsiteX7" fmla="*/ 599440 w 812800"/>
                      <a:gd name="connsiteY7" fmla="*/ 1534160 h 1544320"/>
                      <a:gd name="connsiteX8" fmla="*/ 812800 w 812800"/>
                      <a:gd name="connsiteY8" fmla="*/ 1544320 h 1544320"/>
                      <a:gd name="connsiteX9" fmla="*/ 812800 w 812800"/>
                      <a:gd name="connsiteY9" fmla="*/ 1442720 h 1544320"/>
                      <a:gd name="connsiteX10" fmla="*/ 599440 w 812800"/>
                      <a:gd name="connsiteY10" fmla="*/ 40640 h 1544320"/>
                      <a:gd name="connsiteX11" fmla="*/ 223520 w 812800"/>
                      <a:gd name="connsiteY11" fmla="*/ 0 h 1544320"/>
                      <a:gd name="connsiteX0" fmla="*/ 223520 w 812800"/>
                      <a:gd name="connsiteY0" fmla="*/ 0 h 1544320"/>
                      <a:gd name="connsiteX1" fmla="*/ 162560 w 812800"/>
                      <a:gd name="connsiteY1" fmla="*/ 284480 h 1544320"/>
                      <a:gd name="connsiteX2" fmla="*/ 0 w 812800"/>
                      <a:gd name="connsiteY2" fmla="*/ 1280160 h 1544320"/>
                      <a:gd name="connsiteX3" fmla="*/ 184785 w 812800"/>
                      <a:gd name="connsiteY3" fmla="*/ 1212850 h 1544320"/>
                      <a:gd name="connsiteX4" fmla="*/ 317500 w 812800"/>
                      <a:gd name="connsiteY4" fmla="*/ 727075 h 1544320"/>
                      <a:gd name="connsiteX5" fmla="*/ 389890 w 812800"/>
                      <a:gd name="connsiteY5" fmla="*/ 415290 h 1544320"/>
                      <a:gd name="connsiteX6" fmla="*/ 497840 w 812800"/>
                      <a:gd name="connsiteY6" fmla="*/ 1076960 h 1544320"/>
                      <a:gd name="connsiteX7" fmla="*/ 599440 w 812800"/>
                      <a:gd name="connsiteY7" fmla="*/ 1534160 h 1544320"/>
                      <a:gd name="connsiteX8" fmla="*/ 812800 w 812800"/>
                      <a:gd name="connsiteY8" fmla="*/ 1544320 h 1544320"/>
                      <a:gd name="connsiteX9" fmla="*/ 812800 w 812800"/>
                      <a:gd name="connsiteY9" fmla="*/ 1442720 h 1544320"/>
                      <a:gd name="connsiteX10" fmla="*/ 599440 w 812800"/>
                      <a:gd name="connsiteY10" fmla="*/ 40640 h 1544320"/>
                      <a:gd name="connsiteX11" fmla="*/ 223520 w 812800"/>
                      <a:gd name="connsiteY11" fmla="*/ 0 h 1544320"/>
                      <a:gd name="connsiteX0" fmla="*/ 223520 w 812800"/>
                      <a:gd name="connsiteY0" fmla="*/ 0 h 1544320"/>
                      <a:gd name="connsiteX1" fmla="*/ 162560 w 812800"/>
                      <a:gd name="connsiteY1" fmla="*/ 284480 h 1544320"/>
                      <a:gd name="connsiteX2" fmla="*/ 0 w 812800"/>
                      <a:gd name="connsiteY2" fmla="*/ 1280160 h 1544320"/>
                      <a:gd name="connsiteX3" fmla="*/ 184785 w 812800"/>
                      <a:gd name="connsiteY3" fmla="*/ 1212850 h 1544320"/>
                      <a:gd name="connsiteX4" fmla="*/ 317500 w 812800"/>
                      <a:gd name="connsiteY4" fmla="*/ 727075 h 1544320"/>
                      <a:gd name="connsiteX5" fmla="*/ 389890 w 812800"/>
                      <a:gd name="connsiteY5" fmla="*/ 415290 h 1544320"/>
                      <a:gd name="connsiteX6" fmla="*/ 497840 w 812800"/>
                      <a:gd name="connsiteY6" fmla="*/ 1076960 h 1544320"/>
                      <a:gd name="connsiteX7" fmla="*/ 599440 w 812800"/>
                      <a:gd name="connsiteY7" fmla="*/ 1534160 h 1544320"/>
                      <a:gd name="connsiteX8" fmla="*/ 812800 w 812800"/>
                      <a:gd name="connsiteY8" fmla="*/ 1544320 h 1544320"/>
                      <a:gd name="connsiteX9" fmla="*/ 812800 w 812800"/>
                      <a:gd name="connsiteY9" fmla="*/ 1442720 h 1544320"/>
                      <a:gd name="connsiteX10" fmla="*/ 599440 w 812800"/>
                      <a:gd name="connsiteY10" fmla="*/ 40640 h 1544320"/>
                      <a:gd name="connsiteX11" fmla="*/ 223520 w 812800"/>
                      <a:gd name="connsiteY11" fmla="*/ 0 h 1544320"/>
                      <a:gd name="connsiteX0" fmla="*/ 223520 w 812800"/>
                      <a:gd name="connsiteY0" fmla="*/ 0 h 1544320"/>
                      <a:gd name="connsiteX1" fmla="*/ 162560 w 812800"/>
                      <a:gd name="connsiteY1" fmla="*/ 284480 h 1544320"/>
                      <a:gd name="connsiteX2" fmla="*/ 0 w 812800"/>
                      <a:gd name="connsiteY2" fmla="*/ 1280160 h 1544320"/>
                      <a:gd name="connsiteX3" fmla="*/ 184785 w 812800"/>
                      <a:gd name="connsiteY3" fmla="*/ 1212850 h 1544320"/>
                      <a:gd name="connsiteX4" fmla="*/ 317500 w 812800"/>
                      <a:gd name="connsiteY4" fmla="*/ 727075 h 1544320"/>
                      <a:gd name="connsiteX5" fmla="*/ 389890 w 812800"/>
                      <a:gd name="connsiteY5" fmla="*/ 415290 h 1544320"/>
                      <a:gd name="connsiteX6" fmla="*/ 497840 w 812800"/>
                      <a:gd name="connsiteY6" fmla="*/ 1076960 h 1544320"/>
                      <a:gd name="connsiteX7" fmla="*/ 599440 w 812800"/>
                      <a:gd name="connsiteY7" fmla="*/ 1534160 h 1544320"/>
                      <a:gd name="connsiteX8" fmla="*/ 812800 w 812800"/>
                      <a:gd name="connsiteY8" fmla="*/ 1544320 h 1544320"/>
                      <a:gd name="connsiteX9" fmla="*/ 812800 w 812800"/>
                      <a:gd name="connsiteY9" fmla="*/ 1442720 h 1544320"/>
                      <a:gd name="connsiteX10" fmla="*/ 599440 w 812800"/>
                      <a:gd name="connsiteY10" fmla="*/ 40640 h 1544320"/>
                      <a:gd name="connsiteX11" fmla="*/ 223520 w 812800"/>
                      <a:gd name="connsiteY11" fmla="*/ 0 h 1544320"/>
                      <a:gd name="connsiteX0" fmla="*/ 223520 w 812800"/>
                      <a:gd name="connsiteY0" fmla="*/ 0 h 1544320"/>
                      <a:gd name="connsiteX1" fmla="*/ 162560 w 812800"/>
                      <a:gd name="connsiteY1" fmla="*/ 284480 h 1544320"/>
                      <a:gd name="connsiteX2" fmla="*/ 0 w 812800"/>
                      <a:gd name="connsiteY2" fmla="*/ 1280160 h 1544320"/>
                      <a:gd name="connsiteX3" fmla="*/ 184785 w 812800"/>
                      <a:gd name="connsiteY3" fmla="*/ 1212850 h 1544320"/>
                      <a:gd name="connsiteX4" fmla="*/ 317500 w 812800"/>
                      <a:gd name="connsiteY4" fmla="*/ 727075 h 1544320"/>
                      <a:gd name="connsiteX5" fmla="*/ 389890 w 812800"/>
                      <a:gd name="connsiteY5" fmla="*/ 415290 h 1544320"/>
                      <a:gd name="connsiteX6" fmla="*/ 599440 w 812800"/>
                      <a:gd name="connsiteY6" fmla="*/ 1534160 h 1544320"/>
                      <a:gd name="connsiteX7" fmla="*/ 812800 w 812800"/>
                      <a:gd name="connsiteY7" fmla="*/ 1544320 h 1544320"/>
                      <a:gd name="connsiteX8" fmla="*/ 812800 w 812800"/>
                      <a:gd name="connsiteY8" fmla="*/ 1442720 h 1544320"/>
                      <a:gd name="connsiteX9" fmla="*/ 599440 w 812800"/>
                      <a:gd name="connsiteY9" fmla="*/ 40640 h 1544320"/>
                      <a:gd name="connsiteX10" fmla="*/ 223520 w 812800"/>
                      <a:gd name="connsiteY10" fmla="*/ 0 h 1544320"/>
                      <a:gd name="connsiteX0" fmla="*/ 223520 w 812800"/>
                      <a:gd name="connsiteY0" fmla="*/ 0 h 1544320"/>
                      <a:gd name="connsiteX1" fmla="*/ 162560 w 812800"/>
                      <a:gd name="connsiteY1" fmla="*/ 284480 h 1544320"/>
                      <a:gd name="connsiteX2" fmla="*/ 0 w 812800"/>
                      <a:gd name="connsiteY2" fmla="*/ 1280160 h 1544320"/>
                      <a:gd name="connsiteX3" fmla="*/ 184785 w 812800"/>
                      <a:gd name="connsiteY3" fmla="*/ 1212850 h 1544320"/>
                      <a:gd name="connsiteX4" fmla="*/ 317500 w 812800"/>
                      <a:gd name="connsiteY4" fmla="*/ 727075 h 1544320"/>
                      <a:gd name="connsiteX5" fmla="*/ 389890 w 812800"/>
                      <a:gd name="connsiteY5" fmla="*/ 415290 h 1544320"/>
                      <a:gd name="connsiteX6" fmla="*/ 599440 w 812800"/>
                      <a:gd name="connsiteY6" fmla="*/ 1534160 h 1544320"/>
                      <a:gd name="connsiteX7" fmla="*/ 812800 w 812800"/>
                      <a:gd name="connsiteY7" fmla="*/ 1544320 h 1544320"/>
                      <a:gd name="connsiteX8" fmla="*/ 812800 w 812800"/>
                      <a:gd name="connsiteY8" fmla="*/ 1442720 h 1544320"/>
                      <a:gd name="connsiteX9" fmla="*/ 599440 w 812800"/>
                      <a:gd name="connsiteY9" fmla="*/ 40640 h 1544320"/>
                      <a:gd name="connsiteX10" fmla="*/ 223520 w 812800"/>
                      <a:gd name="connsiteY10" fmla="*/ 0 h 1544320"/>
                      <a:gd name="connsiteX0" fmla="*/ 223520 w 812800"/>
                      <a:gd name="connsiteY0" fmla="*/ 0 h 1545590"/>
                      <a:gd name="connsiteX1" fmla="*/ 162560 w 812800"/>
                      <a:gd name="connsiteY1" fmla="*/ 284480 h 1545590"/>
                      <a:gd name="connsiteX2" fmla="*/ 0 w 812800"/>
                      <a:gd name="connsiteY2" fmla="*/ 1280160 h 1545590"/>
                      <a:gd name="connsiteX3" fmla="*/ 184785 w 812800"/>
                      <a:gd name="connsiteY3" fmla="*/ 1212850 h 1545590"/>
                      <a:gd name="connsiteX4" fmla="*/ 317500 w 812800"/>
                      <a:gd name="connsiteY4" fmla="*/ 727075 h 1545590"/>
                      <a:gd name="connsiteX5" fmla="*/ 389890 w 812800"/>
                      <a:gd name="connsiteY5" fmla="*/ 415290 h 1545590"/>
                      <a:gd name="connsiteX6" fmla="*/ 582295 w 812800"/>
                      <a:gd name="connsiteY6" fmla="*/ 1545590 h 1545590"/>
                      <a:gd name="connsiteX7" fmla="*/ 812800 w 812800"/>
                      <a:gd name="connsiteY7" fmla="*/ 1544320 h 1545590"/>
                      <a:gd name="connsiteX8" fmla="*/ 812800 w 812800"/>
                      <a:gd name="connsiteY8" fmla="*/ 1442720 h 1545590"/>
                      <a:gd name="connsiteX9" fmla="*/ 599440 w 812800"/>
                      <a:gd name="connsiteY9" fmla="*/ 40640 h 1545590"/>
                      <a:gd name="connsiteX10" fmla="*/ 223520 w 812800"/>
                      <a:gd name="connsiteY10" fmla="*/ 0 h 1545590"/>
                      <a:gd name="connsiteX0" fmla="*/ 223520 w 812800"/>
                      <a:gd name="connsiteY0" fmla="*/ 0 h 1545590"/>
                      <a:gd name="connsiteX1" fmla="*/ 162560 w 812800"/>
                      <a:gd name="connsiteY1" fmla="*/ 284480 h 1545590"/>
                      <a:gd name="connsiteX2" fmla="*/ 0 w 812800"/>
                      <a:gd name="connsiteY2" fmla="*/ 1280160 h 1545590"/>
                      <a:gd name="connsiteX3" fmla="*/ 184785 w 812800"/>
                      <a:gd name="connsiteY3" fmla="*/ 1212850 h 1545590"/>
                      <a:gd name="connsiteX4" fmla="*/ 317500 w 812800"/>
                      <a:gd name="connsiteY4" fmla="*/ 727075 h 1545590"/>
                      <a:gd name="connsiteX5" fmla="*/ 389890 w 812800"/>
                      <a:gd name="connsiteY5" fmla="*/ 415290 h 1545590"/>
                      <a:gd name="connsiteX6" fmla="*/ 582295 w 812800"/>
                      <a:gd name="connsiteY6" fmla="*/ 1545590 h 1545590"/>
                      <a:gd name="connsiteX7" fmla="*/ 812800 w 812800"/>
                      <a:gd name="connsiteY7" fmla="*/ 1442720 h 1545590"/>
                      <a:gd name="connsiteX8" fmla="*/ 599440 w 812800"/>
                      <a:gd name="connsiteY8" fmla="*/ 40640 h 1545590"/>
                      <a:gd name="connsiteX9" fmla="*/ 223520 w 812800"/>
                      <a:gd name="connsiteY9" fmla="*/ 0 h 1545590"/>
                      <a:gd name="connsiteX0" fmla="*/ 223520 w 812800"/>
                      <a:gd name="connsiteY0" fmla="*/ 0 h 1545590"/>
                      <a:gd name="connsiteX1" fmla="*/ 162560 w 812800"/>
                      <a:gd name="connsiteY1" fmla="*/ 284480 h 1545590"/>
                      <a:gd name="connsiteX2" fmla="*/ 0 w 812800"/>
                      <a:gd name="connsiteY2" fmla="*/ 1280160 h 1545590"/>
                      <a:gd name="connsiteX3" fmla="*/ 184785 w 812800"/>
                      <a:gd name="connsiteY3" fmla="*/ 1212850 h 1545590"/>
                      <a:gd name="connsiteX4" fmla="*/ 317500 w 812800"/>
                      <a:gd name="connsiteY4" fmla="*/ 727075 h 1545590"/>
                      <a:gd name="connsiteX5" fmla="*/ 389890 w 812800"/>
                      <a:gd name="connsiteY5" fmla="*/ 415290 h 1545590"/>
                      <a:gd name="connsiteX6" fmla="*/ 582295 w 812800"/>
                      <a:gd name="connsiteY6" fmla="*/ 1545590 h 1545590"/>
                      <a:gd name="connsiteX7" fmla="*/ 812800 w 812800"/>
                      <a:gd name="connsiteY7" fmla="*/ 1442720 h 1545590"/>
                      <a:gd name="connsiteX8" fmla="*/ 599440 w 812800"/>
                      <a:gd name="connsiteY8" fmla="*/ 40640 h 1545590"/>
                      <a:gd name="connsiteX9" fmla="*/ 223520 w 812800"/>
                      <a:gd name="connsiteY9" fmla="*/ 0 h 1545590"/>
                      <a:gd name="connsiteX0" fmla="*/ 223520 w 812800"/>
                      <a:gd name="connsiteY0" fmla="*/ 0 h 1548985"/>
                      <a:gd name="connsiteX1" fmla="*/ 162560 w 812800"/>
                      <a:gd name="connsiteY1" fmla="*/ 284480 h 1548985"/>
                      <a:gd name="connsiteX2" fmla="*/ 0 w 812800"/>
                      <a:gd name="connsiteY2" fmla="*/ 1280160 h 1548985"/>
                      <a:gd name="connsiteX3" fmla="*/ 184785 w 812800"/>
                      <a:gd name="connsiteY3" fmla="*/ 1212850 h 1548985"/>
                      <a:gd name="connsiteX4" fmla="*/ 317500 w 812800"/>
                      <a:gd name="connsiteY4" fmla="*/ 727075 h 1548985"/>
                      <a:gd name="connsiteX5" fmla="*/ 389890 w 812800"/>
                      <a:gd name="connsiteY5" fmla="*/ 415290 h 1548985"/>
                      <a:gd name="connsiteX6" fmla="*/ 582295 w 812800"/>
                      <a:gd name="connsiteY6" fmla="*/ 1545590 h 1548985"/>
                      <a:gd name="connsiteX7" fmla="*/ 812800 w 812800"/>
                      <a:gd name="connsiteY7" fmla="*/ 1442720 h 1548985"/>
                      <a:gd name="connsiteX8" fmla="*/ 599440 w 812800"/>
                      <a:gd name="connsiteY8" fmla="*/ 40640 h 1548985"/>
                      <a:gd name="connsiteX9" fmla="*/ 223520 w 812800"/>
                      <a:gd name="connsiteY9" fmla="*/ 0 h 1548985"/>
                      <a:gd name="connsiteX0" fmla="*/ 223520 w 812800"/>
                      <a:gd name="connsiteY0" fmla="*/ 0 h 1548985"/>
                      <a:gd name="connsiteX1" fmla="*/ 162560 w 812800"/>
                      <a:gd name="connsiteY1" fmla="*/ 284480 h 1548985"/>
                      <a:gd name="connsiteX2" fmla="*/ 0 w 812800"/>
                      <a:gd name="connsiteY2" fmla="*/ 1280160 h 1548985"/>
                      <a:gd name="connsiteX3" fmla="*/ 184785 w 812800"/>
                      <a:gd name="connsiteY3" fmla="*/ 1212850 h 1548985"/>
                      <a:gd name="connsiteX4" fmla="*/ 317500 w 812800"/>
                      <a:gd name="connsiteY4" fmla="*/ 727075 h 1548985"/>
                      <a:gd name="connsiteX5" fmla="*/ 389890 w 812800"/>
                      <a:gd name="connsiteY5" fmla="*/ 415290 h 1548985"/>
                      <a:gd name="connsiteX6" fmla="*/ 582295 w 812800"/>
                      <a:gd name="connsiteY6" fmla="*/ 1545590 h 1548985"/>
                      <a:gd name="connsiteX7" fmla="*/ 812800 w 812800"/>
                      <a:gd name="connsiteY7" fmla="*/ 1442720 h 1548985"/>
                      <a:gd name="connsiteX8" fmla="*/ 599440 w 812800"/>
                      <a:gd name="connsiteY8" fmla="*/ 40640 h 1548985"/>
                      <a:gd name="connsiteX9" fmla="*/ 223520 w 812800"/>
                      <a:gd name="connsiteY9" fmla="*/ 0 h 1548985"/>
                      <a:gd name="connsiteX0" fmla="*/ 223520 w 812800"/>
                      <a:gd name="connsiteY0" fmla="*/ 0 h 1548985"/>
                      <a:gd name="connsiteX1" fmla="*/ 162560 w 812800"/>
                      <a:gd name="connsiteY1" fmla="*/ 284480 h 1548985"/>
                      <a:gd name="connsiteX2" fmla="*/ 0 w 812800"/>
                      <a:gd name="connsiteY2" fmla="*/ 1280160 h 1548985"/>
                      <a:gd name="connsiteX3" fmla="*/ 184785 w 812800"/>
                      <a:gd name="connsiteY3" fmla="*/ 1212850 h 1548985"/>
                      <a:gd name="connsiteX4" fmla="*/ 317500 w 812800"/>
                      <a:gd name="connsiteY4" fmla="*/ 727075 h 1548985"/>
                      <a:gd name="connsiteX5" fmla="*/ 389890 w 812800"/>
                      <a:gd name="connsiteY5" fmla="*/ 415290 h 1548985"/>
                      <a:gd name="connsiteX6" fmla="*/ 582295 w 812800"/>
                      <a:gd name="connsiteY6" fmla="*/ 1545590 h 1548985"/>
                      <a:gd name="connsiteX7" fmla="*/ 812800 w 812800"/>
                      <a:gd name="connsiteY7" fmla="*/ 1442720 h 1548985"/>
                      <a:gd name="connsiteX8" fmla="*/ 599440 w 812800"/>
                      <a:gd name="connsiteY8" fmla="*/ 40640 h 1548985"/>
                      <a:gd name="connsiteX9" fmla="*/ 223520 w 812800"/>
                      <a:gd name="connsiteY9" fmla="*/ 0 h 1548985"/>
                      <a:gd name="connsiteX0" fmla="*/ 223520 w 812800"/>
                      <a:gd name="connsiteY0" fmla="*/ 0 h 1548985"/>
                      <a:gd name="connsiteX1" fmla="*/ 162560 w 812800"/>
                      <a:gd name="connsiteY1" fmla="*/ 284480 h 1548985"/>
                      <a:gd name="connsiteX2" fmla="*/ 0 w 812800"/>
                      <a:gd name="connsiteY2" fmla="*/ 1280160 h 1548985"/>
                      <a:gd name="connsiteX3" fmla="*/ 184785 w 812800"/>
                      <a:gd name="connsiteY3" fmla="*/ 1212850 h 1548985"/>
                      <a:gd name="connsiteX4" fmla="*/ 317500 w 812800"/>
                      <a:gd name="connsiteY4" fmla="*/ 727075 h 1548985"/>
                      <a:gd name="connsiteX5" fmla="*/ 389890 w 812800"/>
                      <a:gd name="connsiteY5" fmla="*/ 415290 h 1548985"/>
                      <a:gd name="connsiteX6" fmla="*/ 582295 w 812800"/>
                      <a:gd name="connsiteY6" fmla="*/ 1545590 h 1548985"/>
                      <a:gd name="connsiteX7" fmla="*/ 812800 w 812800"/>
                      <a:gd name="connsiteY7" fmla="*/ 1442720 h 1548985"/>
                      <a:gd name="connsiteX8" fmla="*/ 599440 w 812800"/>
                      <a:gd name="connsiteY8" fmla="*/ 40640 h 1548985"/>
                      <a:gd name="connsiteX9" fmla="*/ 223520 w 812800"/>
                      <a:gd name="connsiteY9" fmla="*/ 0 h 1548985"/>
                      <a:gd name="connsiteX0" fmla="*/ 223520 w 812800"/>
                      <a:gd name="connsiteY0" fmla="*/ 0 h 1548985"/>
                      <a:gd name="connsiteX1" fmla="*/ 180340 w 812800"/>
                      <a:gd name="connsiteY1" fmla="*/ 282011 h 1548985"/>
                      <a:gd name="connsiteX2" fmla="*/ 0 w 812800"/>
                      <a:gd name="connsiteY2" fmla="*/ 1280160 h 1548985"/>
                      <a:gd name="connsiteX3" fmla="*/ 184785 w 812800"/>
                      <a:gd name="connsiteY3" fmla="*/ 1212850 h 1548985"/>
                      <a:gd name="connsiteX4" fmla="*/ 317500 w 812800"/>
                      <a:gd name="connsiteY4" fmla="*/ 727075 h 1548985"/>
                      <a:gd name="connsiteX5" fmla="*/ 389890 w 812800"/>
                      <a:gd name="connsiteY5" fmla="*/ 415290 h 1548985"/>
                      <a:gd name="connsiteX6" fmla="*/ 582295 w 812800"/>
                      <a:gd name="connsiteY6" fmla="*/ 1545590 h 1548985"/>
                      <a:gd name="connsiteX7" fmla="*/ 812800 w 812800"/>
                      <a:gd name="connsiteY7" fmla="*/ 1442720 h 1548985"/>
                      <a:gd name="connsiteX8" fmla="*/ 599440 w 812800"/>
                      <a:gd name="connsiteY8" fmla="*/ 40640 h 1548985"/>
                      <a:gd name="connsiteX9" fmla="*/ 223520 w 812800"/>
                      <a:gd name="connsiteY9" fmla="*/ 0 h 1548985"/>
                      <a:gd name="connsiteX0" fmla="*/ 193040 w 812800"/>
                      <a:gd name="connsiteY0" fmla="*/ 0 h 1556394"/>
                      <a:gd name="connsiteX1" fmla="*/ 180340 w 812800"/>
                      <a:gd name="connsiteY1" fmla="*/ 289420 h 1556394"/>
                      <a:gd name="connsiteX2" fmla="*/ 0 w 812800"/>
                      <a:gd name="connsiteY2" fmla="*/ 1287569 h 1556394"/>
                      <a:gd name="connsiteX3" fmla="*/ 184785 w 812800"/>
                      <a:gd name="connsiteY3" fmla="*/ 1220259 h 1556394"/>
                      <a:gd name="connsiteX4" fmla="*/ 317500 w 812800"/>
                      <a:gd name="connsiteY4" fmla="*/ 734484 h 1556394"/>
                      <a:gd name="connsiteX5" fmla="*/ 389890 w 812800"/>
                      <a:gd name="connsiteY5" fmla="*/ 422699 h 1556394"/>
                      <a:gd name="connsiteX6" fmla="*/ 582295 w 812800"/>
                      <a:gd name="connsiteY6" fmla="*/ 1552999 h 1556394"/>
                      <a:gd name="connsiteX7" fmla="*/ 812800 w 812800"/>
                      <a:gd name="connsiteY7" fmla="*/ 1450129 h 1556394"/>
                      <a:gd name="connsiteX8" fmla="*/ 599440 w 812800"/>
                      <a:gd name="connsiteY8" fmla="*/ 48049 h 1556394"/>
                      <a:gd name="connsiteX9" fmla="*/ 193040 w 812800"/>
                      <a:gd name="connsiteY9" fmla="*/ 0 h 1556394"/>
                      <a:gd name="connsiteX0" fmla="*/ 193040 w 812800"/>
                      <a:gd name="connsiteY0" fmla="*/ 0 h 1556394"/>
                      <a:gd name="connsiteX1" fmla="*/ 162560 w 812800"/>
                      <a:gd name="connsiteY1" fmla="*/ 222740 h 1556394"/>
                      <a:gd name="connsiteX2" fmla="*/ 0 w 812800"/>
                      <a:gd name="connsiteY2" fmla="*/ 1287569 h 1556394"/>
                      <a:gd name="connsiteX3" fmla="*/ 184785 w 812800"/>
                      <a:gd name="connsiteY3" fmla="*/ 1220259 h 1556394"/>
                      <a:gd name="connsiteX4" fmla="*/ 317500 w 812800"/>
                      <a:gd name="connsiteY4" fmla="*/ 734484 h 1556394"/>
                      <a:gd name="connsiteX5" fmla="*/ 389890 w 812800"/>
                      <a:gd name="connsiteY5" fmla="*/ 422699 h 1556394"/>
                      <a:gd name="connsiteX6" fmla="*/ 582295 w 812800"/>
                      <a:gd name="connsiteY6" fmla="*/ 1552999 h 1556394"/>
                      <a:gd name="connsiteX7" fmla="*/ 812800 w 812800"/>
                      <a:gd name="connsiteY7" fmla="*/ 1450129 h 1556394"/>
                      <a:gd name="connsiteX8" fmla="*/ 599440 w 812800"/>
                      <a:gd name="connsiteY8" fmla="*/ 48049 h 1556394"/>
                      <a:gd name="connsiteX9" fmla="*/ 193040 w 812800"/>
                      <a:gd name="connsiteY9" fmla="*/ 0 h 1556394"/>
                      <a:gd name="connsiteX0" fmla="*/ 193040 w 812800"/>
                      <a:gd name="connsiteY0" fmla="*/ 0 h 1556394"/>
                      <a:gd name="connsiteX1" fmla="*/ 162560 w 812800"/>
                      <a:gd name="connsiteY1" fmla="*/ 222740 h 1556394"/>
                      <a:gd name="connsiteX2" fmla="*/ 0 w 812800"/>
                      <a:gd name="connsiteY2" fmla="*/ 1287569 h 1556394"/>
                      <a:gd name="connsiteX3" fmla="*/ 217805 w 812800"/>
                      <a:gd name="connsiteY3" fmla="*/ 1220259 h 1556394"/>
                      <a:gd name="connsiteX4" fmla="*/ 317500 w 812800"/>
                      <a:gd name="connsiteY4" fmla="*/ 734484 h 1556394"/>
                      <a:gd name="connsiteX5" fmla="*/ 389890 w 812800"/>
                      <a:gd name="connsiteY5" fmla="*/ 422699 h 1556394"/>
                      <a:gd name="connsiteX6" fmla="*/ 582295 w 812800"/>
                      <a:gd name="connsiteY6" fmla="*/ 1552999 h 1556394"/>
                      <a:gd name="connsiteX7" fmla="*/ 812800 w 812800"/>
                      <a:gd name="connsiteY7" fmla="*/ 1450129 h 1556394"/>
                      <a:gd name="connsiteX8" fmla="*/ 599440 w 812800"/>
                      <a:gd name="connsiteY8" fmla="*/ 48049 h 1556394"/>
                      <a:gd name="connsiteX9" fmla="*/ 193040 w 812800"/>
                      <a:gd name="connsiteY9" fmla="*/ 0 h 15563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12800" h="1556394">
                        <a:moveTo>
                          <a:pt x="193040" y="0"/>
                        </a:moveTo>
                        <a:cubicBezTo>
                          <a:pt x="172720" y="94827"/>
                          <a:pt x="173355" y="78383"/>
                          <a:pt x="162560" y="222740"/>
                        </a:cubicBezTo>
                        <a:cubicBezTo>
                          <a:pt x="157903" y="358418"/>
                          <a:pt x="189442" y="504191"/>
                          <a:pt x="0" y="1287569"/>
                        </a:cubicBezTo>
                        <a:cubicBezTo>
                          <a:pt x="48260" y="1305137"/>
                          <a:pt x="152400" y="1290321"/>
                          <a:pt x="217805" y="1220259"/>
                        </a:cubicBezTo>
                        <a:lnTo>
                          <a:pt x="317500" y="734484"/>
                        </a:lnTo>
                        <a:cubicBezTo>
                          <a:pt x="337820" y="654051"/>
                          <a:pt x="365760" y="426932"/>
                          <a:pt x="389890" y="422699"/>
                        </a:cubicBezTo>
                        <a:cubicBezTo>
                          <a:pt x="568325" y="1182053"/>
                          <a:pt x="464185" y="726652"/>
                          <a:pt x="582295" y="1552999"/>
                        </a:cubicBezTo>
                        <a:cubicBezTo>
                          <a:pt x="622935" y="1552999"/>
                          <a:pt x="730250" y="1585384"/>
                          <a:pt x="812800" y="1450129"/>
                        </a:cubicBezTo>
                        <a:cubicBezTo>
                          <a:pt x="722630" y="773219"/>
                          <a:pt x="670560" y="515409"/>
                          <a:pt x="599440" y="48049"/>
                        </a:cubicBezTo>
                        <a:lnTo>
                          <a:pt x="193040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endParaRPr>
                  </a:p>
                </p:txBody>
              </p:sp>
              <p:sp>
                <p:nvSpPr>
                  <p:cNvPr id="85" name="자유형 242">
                    <a:extLst>
                      <a:ext uri="{FF2B5EF4-FFF2-40B4-BE49-F238E27FC236}">
                        <a16:creationId xmlns:a16="http://schemas.microsoft.com/office/drawing/2014/main" id="{D26AB050-C029-76CF-4736-51F2CE3FC16E}"/>
                      </a:ext>
                    </a:extLst>
                  </p:cNvPr>
                  <p:cNvSpPr/>
                  <p:nvPr/>
                </p:nvSpPr>
                <p:spPr>
                  <a:xfrm rot="19918042" flipH="1">
                    <a:off x="5615585" y="5314743"/>
                    <a:ext cx="241041" cy="124143"/>
                  </a:xfrm>
                  <a:custGeom>
                    <a:avLst/>
                    <a:gdLst>
                      <a:gd name="connsiteX0" fmla="*/ 38100 w 266700"/>
                      <a:gd name="connsiteY0" fmla="*/ 0 h 144780"/>
                      <a:gd name="connsiteX1" fmla="*/ 266700 w 266700"/>
                      <a:gd name="connsiteY1" fmla="*/ 53340 h 144780"/>
                      <a:gd name="connsiteX2" fmla="*/ 228600 w 266700"/>
                      <a:gd name="connsiteY2" fmla="*/ 144780 h 144780"/>
                      <a:gd name="connsiteX3" fmla="*/ 0 w 266700"/>
                      <a:gd name="connsiteY3" fmla="*/ 68580 h 144780"/>
                      <a:gd name="connsiteX4" fmla="*/ 38100 w 266700"/>
                      <a:gd name="connsiteY4" fmla="*/ 0 h 144780"/>
                      <a:gd name="connsiteX0" fmla="*/ 38100 w 241041"/>
                      <a:gd name="connsiteY0" fmla="*/ 0 h 144780"/>
                      <a:gd name="connsiteX1" fmla="*/ 241041 w 241041"/>
                      <a:gd name="connsiteY1" fmla="*/ 49737 h 144780"/>
                      <a:gd name="connsiteX2" fmla="*/ 228600 w 241041"/>
                      <a:gd name="connsiteY2" fmla="*/ 144780 h 144780"/>
                      <a:gd name="connsiteX3" fmla="*/ 0 w 241041"/>
                      <a:gd name="connsiteY3" fmla="*/ 68580 h 144780"/>
                      <a:gd name="connsiteX4" fmla="*/ 38100 w 241041"/>
                      <a:gd name="connsiteY4" fmla="*/ 0 h 144780"/>
                      <a:gd name="connsiteX0" fmla="*/ 38100 w 241041"/>
                      <a:gd name="connsiteY0" fmla="*/ 0 h 124143"/>
                      <a:gd name="connsiteX1" fmla="*/ 241041 w 241041"/>
                      <a:gd name="connsiteY1" fmla="*/ 49737 h 124143"/>
                      <a:gd name="connsiteX2" fmla="*/ 202504 w 241041"/>
                      <a:gd name="connsiteY2" fmla="*/ 124143 h 124143"/>
                      <a:gd name="connsiteX3" fmla="*/ 0 w 241041"/>
                      <a:gd name="connsiteY3" fmla="*/ 68580 h 124143"/>
                      <a:gd name="connsiteX4" fmla="*/ 38100 w 241041"/>
                      <a:gd name="connsiteY4" fmla="*/ 0 h 1241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041" h="124143">
                        <a:moveTo>
                          <a:pt x="38100" y="0"/>
                        </a:moveTo>
                        <a:lnTo>
                          <a:pt x="241041" y="49737"/>
                        </a:lnTo>
                        <a:lnTo>
                          <a:pt x="202504" y="124143"/>
                        </a:lnTo>
                        <a:lnTo>
                          <a:pt x="0" y="68580"/>
                        </a:lnTo>
                        <a:lnTo>
                          <a:pt x="38100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endParaRPr>
                  </a:p>
                </p:txBody>
              </p:sp>
              <p:sp>
                <p:nvSpPr>
                  <p:cNvPr id="86" name="자유형 243">
                    <a:extLst>
                      <a:ext uri="{FF2B5EF4-FFF2-40B4-BE49-F238E27FC236}">
                        <a16:creationId xmlns:a16="http://schemas.microsoft.com/office/drawing/2014/main" id="{ABFA9D79-C6AE-5646-5E75-0E43549741A1}"/>
                      </a:ext>
                    </a:extLst>
                  </p:cNvPr>
                  <p:cNvSpPr/>
                  <p:nvPr/>
                </p:nvSpPr>
                <p:spPr>
                  <a:xfrm rot="19918042" flipH="1">
                    <a:off x="5643129" y="5182422"/>
                    <a:ext cx="102825" cy="198648"/>
                  </a:xfrm>
                  <a:custGeom>
                    <a:avLst/>
                    <a:gdLst>
                      <a:gd name="connsiteX0" fmla="*/ 76200 w 114300"/>
                      <a:gd name="connsiteY0" fmla="*/ 0 h 205740"/>
                      <a:gd name="connsiteX1" fmla="*/ 114300 w 114300"/>
                      <a:gd name="connsiteY1" fmla="*/ 167640 h 205740"/>
                      <a:gd name="connsiteX2" fmla="*/ 60960 w 114300"/>
                      <a:gd name="connsiteY2" fmla="*/ 167640 h 205740"/>
                      <a:gd name="connsiteX3" fmla="*/ 76200 w 114300"/>
                      <a:gd name="connsiteY3" fmla="*/ 205740 h 205740"/>
                      <a:gd name="connsiteX4" fmla="*/ 0 w 114300"/>
                      <a:gd name="connsiteY4" fmla="*/ 198120 h 205740"/>
                      <a:gd name="connsiteX5" fmla="*/ 22860 w 114300"/>
                      <a:gd name="connsiteY5" fmla="*/ 7620 h 205740"/>
                      <a:gd name="connsiteX6" fmla="*/ 76200 w 114300"/>
                      <a:gd name="connsiteY6" fmla="*/ 0 h 205740"/>
                      <a:gd name="connsiteX0" fmla="*/ 76200 w 114300"/>
                      <a:gd name="connsiteY0" fmla="*/ 0 h 207645"/>
                      <a:gd name="connsiteX1" fmla="*/ 114300 w 114300"/>
                      <a:gd name="connsiteY1" fmla="*/ 167640 h 207645"/>
                      <a:gd name="connsiteX2" fmla="*/ 60960 w 114300"/>
                      <a:gd name="connsiteY2" fmla="*/ 167640 h 207645"/>
                      <a:gd name="connsiteX3" fmla="*/ 47625 w 114300"/>
                      <a:gd name="connsiteY3" fmla="*/ 207645 h 207645"/>
                      <a:gd name="connsiteX4" fmla="*/ 0 w 114300"/>
                      <a:gd name="connsiteY4" fmla="*/ 198120 h 207645"/>
                      <a:gd name="connsiteX5" fmla="*/ 22860 w 114300"/>
                      <a:gd name="connsiteY5" fmla="*/ 7620 h 207645"/>
                      <a:gd name="connsiteX6" fmla="*/ 76200 w 114300"/>
                      <a:gd name="connsiteY6" fmla="*/ 0 h 207645"/>
                      <a:gd name="connsiteX0" fmla="*/ 76200 w 114300"/>
                      <a:gd name="connsiteY0" fmla="*/ 0 h 207645"/>
                      <a:gd name="connsiteX1" fmla="*/ 114300 w 114300"/>
                      <a:gd name="connsiteY1" fmla="*/ 167640 h 207645"/>
                      <a:gd name="connsiteX2" fmla="*/ 60960 w 114300"/>
                      <a:gd name="connsiteY2" fmla="*/ 167640 h 207645"/>
                      <a:gd name="connsiteX3" fmla="*/ 47625 w 114300"/>
                      <a:gd name="connsiteY3" fmla="*/ 207645 h 207645"/>
                      <a:gd name="connsiteX4" fmla="*/ 0 w 114300"/>
                      <a:gd name="connsiteY4" fmla="*/ 198120 h 207645"/>
                      <a:gd name="connsiteX5" fmla="*/ 17145 w 114300"/>
                      <a:gd name="connsiteY5" fmla="*/ 5715 h 207645"/>
                      <a:gd name="connsiteX6" fmla="*/ 76200 w 114300"/>
                      <a:gd name="connsiteY6" fmla="*/ 0 h 207645"/>
                      <a:gd name="connsiteX0" fmla="*/ 76200 w 114300"/>
                      <a:gd name="connsiteY0" fmla="*/ 0 h 207645"/>
                      <a:gd name="connsiteX1" fmla="*/ 114300 w 114300"/>
                      <a:gd name="connsiteY1" fmla="*/ 167640 h 207645"/>
                      <a:gd name="connsiteX2" fmla="*/ 59055 w 114300"/>
                      <a:gd name="connsiteY2" fmla="*/ 154305 h 207645"/>
                      <a:gd name="connsiteX3" fmla="*/ 47625 w 114300"/>
                      <a:gd name="connsiteY3" fmla="*/ 207645 h 207645"/>
                      <a:gd name="connsiteX4" fmla="*/ 0 w 114300"/>
                      <a:gd name="connsiteY4" fmla="*/ 198120 h 207645"/>
                      <a:gd name="connsiteX5" fmla="*/ 17145 w 114300"/>
                      <a:gd name="connsiteY5" fmla="*/ 5715 h 207645"/>
                      <a:gd name="connsiteX6" fmla="*/ 76200 w 114300"/>
                      <a:gd name="connsiteY6" fmla="*/ 0 h 207645"/>
                      <a:gd name="connsiteX0" fmla="*/ 76200 w 114300"/>
                      <a:gd name="connsiteY0" fmla="*/ 0 h 198120"/>
                      <a:gd name="connsiteX1" fmla="*/ 114300 w 114300"/>
                      <a:gd name="connsiteY1" fmla="*/ 167640 h 198120"/>
                      <a:gd name="connsiteX2" fmla="*/ 59055 w 114300"/>
                      <a:gd name="connsiteY2" fmla="*/ 154305 h 198120"/>
                      <a:gd name="connsiteX3" fmla="*/ 0 w 114300"/>
                      <a:gd name="connsiteY3" fmla="*/ 198120 h 198120"/>
                      <a:gd name="connsiteX4" fmla="*/ 17145 w 114300"/>
                      <a:gd name="connsiteY4" fmla="*/ 5715 h 198120"/>
                      <a:gd name="connsiteX5" fmla="*/ 76200 w 114300"/>
                      <a:gd name="connsiteY5" fmla="*/ 0 h 198120"/>
                      <a:gd name="connsiteX0" fmla="*/ 76200 w 114300"/>
                      <a:gd name="connsiteY0" fmla="*/ 0 h 200300"/>
                      <a:gd name="connsiteX1" fmla="*/ 114300 w 114300"/>
                      <a:gd name="connsiteY1" fmla="*/ 167640 h 200300"/>
                      <a:gd name="connsiteX2" fmla="*/ 59055 w 114300"/>
                      <a:gd name="connsiteY2" fmla="*/ 154305 h 200300"/>
                      <a:gd name="connsiteX3" fmla="*/ 0 w 114300"/>
                      <a:gd name="connsiteY3" fmla="*/ 198120 h 200300"/>
                      <a:gd name="connsiteX4" fmla="*/ 17145 w 114300"/>
                      <a:gd name="connsiteY4" fmla="*/ 5715 h 200300"/>
                      <a:gd name="connsiteX5" fmla="*/ 76200 w 114300"/>
                      <a:gd name="connsiteY5" fmla="*/ 0 h 200300"/>
                      <a:gd name="connsiteX0" fmla="*/ 60960 w 99060"/>
                      <a:gd name="connsiteY0" fmla="*/ 0 h 193062"/>
                      <a:gd name="connsiteX1" fmla="*/ 99060 w 99060"/>
                      <a:gd name="connsiteY1" fmla="*/ 167640 h 193062"/>
                      <a:gd name="connsiteX2" fmla="*/ 43815 w 99060"/>
                      <a:gd name="connsiteY2" fmla="*/ 154305 h 193062"/>
                      <a:gd name="connsiteX3" fmla="*/ 0 w 99060"/>
                      <a:gd name="connsiteY3" fmla="*/ 190500 h 193062"/>
                      <a:gd name="connsiteX4" fmla="*/ 1905 w 99060"/>
                      <a:gd name="connsiteY4" fmla="*/ 5715 h 193062"/>
                      <a:gd name="connsiteX5" fmla="*/ 60960 w 99060"/>
                      <a:gd name="connsiteY5" fmla="*/ 0 h 193062"/>
                      <a:gd name="connsiteX0" fmla="*/ 60960 w 99060"/>
                      <a:gd name="connsiteY0" fmla="*/ 0 h 199400"/>
                      <a:gd name="connsiteX1" fmla="*/ 99060 w 99060"/>
                      <a:gd name="connsiteY1" fmla="*/ 167640 h 199400"/>
                      <a:gd name="connsiteX2" fmla="*/ 43815 w 99060"/>
                      <a:gd name="connsiteY2" fmla="*/ 154305 h 199400"/>
                      <a:gd name="connsiteX3" fmla="*/ 0 w 99060"/>
                      <a:gd name="connsiteY3" fmla="*/ 190500 h 199400"/>
                      <a:gd name="connsiteX4" fmla="*/ 1905 w 99060"/>
                      <a:gd name="connsiteY4" fmla="*/ 5715 h 199400"/>
                      <a:gd name="connsiteX5" fmla="*/ 60960 w 99060"/>
                      <a:gd name="connsiteY5" fmla="*/ 0 h 199400"/>
                      <a:gd name="connsiteX0" fmla="*/ 60960 w 99060"/>
                      <a:gd name="connsiteY0" fmla="*/ 0 h 189586"/>
                      <a:gd name="connsiteX1" fmla="*/ 99060 w 99060"/>
                      <a:gd name="connsiteY1" fmla="*/ 167640 h 189586"/>
                      <a:gd name="connsiteX2" fmla="*/ 43815 w 99060"/>
                      <a:gd name="connsiteY2" fmla="*/ 154305 h 189586"/>
                      <a:gd name="connsiteX3" fmla="*/ 0 w 99060"/>
                      <a:gd name="connsiteY3" fmla="*/ 179070 h 189586"/>
                      <a:gd name="connsiteX4" fmla="*/ 1905 w 99060"/>
                      <a:gd name="connsiteY4" fmla="*/ 5715 h 189586"/>
                      <a:gd name="connsiteX5" fmla="*/ 60960 w 99060"/>
                      <a:gd name="connsiteY5" fmla="*/ 0 h 189586"/>
                      <a:gd name="connsiteX0" fmla="*/ 65430 w 103530"/>
                      <a:gd name="connsiteY0" fmla="*/ 0 h 189586"/>
                      <a:gd name="connsiteX1" fmla="*/ 103530 w 103530"/>
                      <a:gd name="connsiteY1" fmla="*/ 167640 h 189586"/>
                      <a:gd name="connsiteX2" fmla="*/ 48285 w 103530"/>
                      <a:gd name="connsiteY2" fmla="*/ 154305 h 189586"/>
                      <a:gd name="connsiteX3" fmla="*/ 4470 w 103530"/>
                      <a:gd name="connsiteY3" fmla="*/ 179070 h 189586"/>
                      <a:gd name="connsiteX4" fmla="*/ 6375 w 103530"/>
                      <a:gd name="connsiteY4" fmla="*/ 5715 h 189586"/>
                      <a:gd name="connsiteX5" fmla="*/ 65430 w 103530"/>
                      <a:gd name="connsiteY5" fmla="*/ 0 h 189586"/>
                      <a:gd name="connsiteX0" fmla="*/ 59355 w 97455"/>
                      <a:gd name="connsiteY0" fmla="*/ 0 h 184907"/>
                      <a:gd name="connsiteX1" fmla="*/ 97455 w 97455"/>
                      <a:gd name="connsiteY1" fmla="*/ 167640 h 184907"/>
                      <a:gd name="connsiteX2" fmla="*/ 42210 w 97455"/>
                      <a:gd name="connsiteY2" fmla="*/ 154305 h 184907"/>
                      <a:gd name="connsiteX3" fmla="*/ 9825 w 97455"/>
                      <a:gd name="connsiteY3" fmla="*/ 173355 h 184907"/>
                      <a:gd name="connsiteX4" fmla="*/ 300 w 97455"/>
                      <a:gd name="connsiteY4" fmla="*/ 5715 h 184907"/>
                      <a:gd name="connsiteX5" fmla="*/ 59355 w 97455"/>
                      <a:gd name="connsiteY5" fmla="*/ 0 h 184907"/>
                      <a:gd name="connsiteX0" fmla="*/ 59355 w 97455"/>
                      <a:gd name="connsiteY0" fmla="*/ 0 h 189086"/>
                      <a:gd name="connsiteX1" fmla="*/ 97455 w 97455"/>
                      <a:gd name="connsiteY1" fmla="*/ 167640 h 189086"/>
                      <a:gd name="connsiteX2" fmla="*/ 42210 w 97455"/>
                      <a:gd name="connsiteY2" fmla="*/ 154305 h 189086"/>
                      <a:gd name="connsiteX3" fmla="*/ 9825 w 97455"/>
                      <a:gd name="connsiteY3" fmla="*/ 173355 h 189086"/>
                      <a:gd name="connsiteX4" fmla="*/ 300 w 97455"/>
                      <a:gd name="connsiteY4" fmla="*/ 5715 h 189086"/>
                      <a:gd name="connsiteX5" fmla="*/ 59355 w 97455"/>
                      <a:gd name="connsiteY5" fmla="*/ 0 h 189086"/>
                      <a:gd name="connsiteX0" fmla="*/ 61485 w 99585"/>
                      <a:gd name="connsiteY0" fmla="*/ 0 h 192132"/>
                      <a:gd name="connsiteX1" fmla="*/ 99585 w 99585"/>
                      <a:gd name="connsiteY1" fmla="*/ 167640 h 192132"/>
                      <a:gd name="connsiteX2" fmla="*/ 44340 w 99585"/>
                      <a:gd name="connsiteY2" fmla="*/ 154305 h 192132"/>
                      <a:gd name="connsiteX3" fmla="*/ 6240 w 99585"/>
                      <a:gd name="connsiteY3" fmla="*/ 177165 h 192132"/>
                      <a:gd name="connsiteX4" fmla="*/ 2430 w 99585"/>
                      <a:gd name="connsiteY4" fmla="*/ 5715 h 192132"/>
                      <a:gd name="connsiteX5" fmla="*/ 61485 w 99585"/>
                      <a:gd name="connsiteY5" fmla="*/ 0 h 192132"/>
                      <a:gd name="connsiteX0" fmla="*/ 64725 w 102825"/>
                      <a:gd name="connsiteY0" fmla="*/ 0 h 192132"/>
                      <a:gd name="connsiteX1" fmla="*/ 102825 w 102825"/>
                      <a:gd name="connsiteY1" fmla="*/ 167640 h 192132"/>
                      <a:gd name="connsiteX2" fmla="*/ 47580 w 102825"/>
                      <a:gd name="connsiteY2" fmla="*/ 154305 h 192132"/>
                      <a:gd name="connsiteX3" fmla="*/ 9480 w 102825"/>
                      <a:gd name="connsiteY3" fmla="*/ 177165 h 192132"/>
                      <a:gd name="connsiteX4" fmla="*/ 5670 w 102825"/>
                      <a:gd name="connsiteY4" fmla="*/ 5715 h 192132"/>
                      <a:gd name="connsiteX5" fmla="*/ 64725 w 102825"/>
                      <a:gd name="connsiteY5" fmla="*/ 0 h 192132"/>
                      <a:gd name="connsiteX0" fmla="*/ 64725 w 102825"/>
                      <a:gd name="connsiteY0" fmla="*/ 0 h 195460"/>
                      <a:gd name="connsiteX1" fmla="*/ 102825 w 102825"/>
                      <a:gd name="connsiteY1" fmla="*/ 167640 h 195460"/>
                      <a:gd name="connsiteX2" fmla="*/ 47580 w 102825"/>
                      <a:gd name="connsiteY2" fmla="*/ 154305 h 195460"/>
                      <a:gd name="connsiteX3" fmla="*/ 9480 w 102825"/>
                      <a:gd name="connsiteY3" fmla="*/ 177165 h 195460"/>
                      <a:gd name="connsiteX4" fmla="*/ 5670 w 102825"/>
                      <a:gd name="connsiteY4" fmla="*/ 5715 h 195460"/>
                      <a:gd name="connsiteX5" fmla="*/ 64725 w 102825"/>
                      <a:gd name="connsiteY5" fmla="*/ 0 h 195460"/>
                      <a:gd name="connsiteX0" fmla="*/ 64725 w 102825"/>
                      <a:gd name="connsiteY0" fmla="*/ 0 h 198648"/>
                      <a:gd name="connsiteX1" fmla="*/ 102825 w 102825"/>
                      <a:gd name="connsiteY1" fmla="*/ 167640 h 198648"/>
                      <a:gd name="connsiteX2" fmla="*/ 47580 w 102825"/>
                      <a:gd name="connsiteY2" fmla="*/ 154305 h 198648"/>
                      <a:gd name="connsiteX3" fmla="*/ 9480 w 102825"/>
                      <a:gd name="connsiteY3" fmla="*/ 177165 h 198648"/>
                      <a:gd name="connsiteX4" fmla="*/ 5670 w 102825"/>
                      <a:gd name="connsiteY4" fmla="*/ 5715 h 198648"/>
                      <a:gd name="connsiteX5" fmla="*/ 64725 w 102825"/>
                      <a:gd name="connsiteY5" fmla="*/ 0 h 198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2825" h="198648">
                        <a:moveTo>
                          <a:pt x="64725" y="0"/>
                        </a:moveTo>
                        <a:lnTo>
                          <a:pt x="102825" y="167640"/>
                        </a:lnTo>
                        <a:lnTo>
                          <a:pt x="47580" y="154305"/>
                        </a:lnTo>
                        <a:cubicBezTo>
                          <a:pt x="27895" y="168910"/>
                          <a:pt x="34315" y="230791"/>
                          <a:pt x="9480" y="177165"/>
                        </a:cubicBezTo>
                        <a:cubicBezTo>
                          <a:pt x="-8935" y="73660"/>
                          <a:pt x="5035" y="63500"/>
                          <a:pt x="5670" y="5715"/>
                        </a:cubicBezTo>
                        <a:lnTo>
                          <a:pt x="64725" y="0"/>
                        </a:lnTo>
                        <a:close/>
                      </a:path>
                    </a:pathLst>
                  </a:custGeom>
                  <a:solidFill>
                    <a:srgbClr val="FFDFC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endParaRPr>
                  </a:p>
                </p:txBody>
              </p:sp>
              <p:sp>
                <p:nvSpPr>
                  <p:cNvPr id="87" name="자유형 244">
                    <a:extLst>
                      <a:ext uri="{FF2B5EF4-FFF2-40B4-BE49-F238E27FC236}">
                        <a16:creationId xmlns:a16="http://schemas.microsoft.com/office/drawing/2014/main" id="{70CDD789-E915-7DD9-3C8D-E918D3BF82B2}"/>
                      </a:ext>
                    </a:extLst>
                  </p:cNvPr>
                  <p:cNvSpPr/>
                  <p:nvPr/>
                </p:nvSpPr>
                <p:spPr>
                  <a:xfrm>
                    <a:off x="4992624" y="4070096"/>
                    <a:ext cx="737616" cy="1152144"/>
                  </a:xfrm>
                  <a:custGeom>
                    <a:avLst/>
                    <a:gdLst>
                      <a:gd name="connsiteX0" fmla="*/ 497840 w 762000"/>
                      <a:gd name="connsiteY0" fmla="*/ 50800 h 1158240"/>
                      <a:gd name="connsiteX1" fmla="*/ 182880 w 762000"/>
                      <a:gd name="connsiteY1" fmla="*/ 0 h 1158240"/>
                      <a:gd name="connsiteX2" fmla="*/ 40640 w 762000"/>
                      <a:gd name="connsiteY2" fmla="*/ 162560 h 1158240"/>
                      <a:gd name="connsiteX3" fmla="*/ 0 w 762000"/>
                      <a:gd name="connsiteY3" fmla="*/ 538480 h 1158240"/>
                      <a:gd name="connsiteX4" fmla="*/ 121920 w 762000"/>
                      <a:gd name="connsiteY4" fmla="*/ 619760 h 1158240"/>
                      <a:gd name="connsiteX5" fmla="*/ 142240 w 762000"/>
                      <a:gd name="connsiteY5" fmla="*/ 873760 h 1158240"/>
                      <a:gd name="connsiteX6" fmla="*/ 589280 w 762000"/>
                      <a:gd name="connsiteY6" fmla="*/ 924560 h 1158240"/>
                      <a:gd name="connsiteX7" fmla="*/ 670560 w 762000"/>
                      <a:gd name="connsiteY7" fmla="*/ 1158240 h 1158240"/>
                      <a:gd name="connsiteX8" fmla="*/ 762000 w 762000"/>
                      <a:gd name="connsiteY8" fmla="*/ 1158240 h 1158240"/>
                      <a:gd name="connsiteX9" fmla="*/ 629920 w 762000"/>
                      <a:gd name="connsiteY9" fmla="*/ 203200 h 1158240"/>
                      <a:gd name="connsiteX10" fmla="*/ 497840 w 762000"/>
                      <a:gd name="connsiteY10" fmla="*/ 50800 h 1158240"/>
                      <a:gd name="connsiteX0" fmla="*/ 497840 w 762000"/>
                      <a:gd name="connsiteY0" fmla="*/ 44704 h 1152144"/>
                      <a:gd name="connsiteX1" fmla="*/ 243840 w 762000"/>
                      <a:gd name="connsiteY1" fmla="*/ 0 h 1152144"/>
                      <a:gd name="connsiteX2" fmla="*/ 40640 w 762000"/>
                      <a:gd name="connsiteY2" fmla="*/ 156464 h 1152144"/>
                      <a:gd name="connsiteX3" fmla="*/ 0 w 762000"/>
                      <a:gd name="connsiteY3" fmla="*/ 532384 h 1152144"/>
                      <a:gd name="connsiteX4" fmla="*/ 121920 w 762000"/>
                      <a:gd name="connsiteY4" fmla="*/ 613664 h 1152144"/>
                      <a:gd name="connsiteX5" fmla="*/ 142240 w 762000"/>
                      <a:gd name="connsiteY5" fmla="*/ 867664 h 1152144"/>
                      <a:gd name="connsiteX6" fmla="*/ 589280 w 762000"/>
                      <a:gd name="connsiteY6" fmla="*/ 918464 h 1152144"/>
                      <a:gd name="connsiteX7" fmla="*/ 670560 w 762000"/>
                      <a:gd name="connsiteY7" fmla="*/ 1152144 h 1152144"/>
                      <a:gd name="connsiteX8" fmla="*/ 762000 w 762000"/>
                      <a:gd name="connsiteY8" fmla="*/ 1152144 h 1152144"/>
                      <a:gd name="connsiteX9" fmla="*/ 629920 w 762000"/>
                      <a:gd name="connsiteY9" fmla="*/ 197104 h 1152144"/>
                      <a:gd name="connsiteX10" fmla="*/ 497840 w 762000"/>
                      <a:gd name="connsiteY10" fmla="*/ 44704 h 1152144"/>
                      <a:gd name="connsiteX0" fmla="*/ 497840 w 762000"/>
                      <a:gd name="connsiteY0" fmla="*/ 44704 h 1152144"/>
                      <a:gd name="connsiteX1" fmla="*/ 243840 w 762000"/>
                      <a:gd name="connsiteY1" fmla="*/ 0 h 1152144"/>
                      <a:gd name="connsiteX2" fmla="*/ 40640 w 762000"/>
                      <a:gd name="connsiteY2" fmla="*/ 156464 h 1152144"/>
                      <a:gd name="connsiteX3" fmla="*/ 0 w 762000"/>
                      <a:gd name="connsiteY3" fmla="*/ 532384 h 1152144"/>
                      <a:gd name="connsiteX4" fmla="*/ 121920 w 762000"/>
                      <a:gd name="connsiteY4" fmla="*/ 613664 h 1152144"/>
                      <a:gd name="connsiteX5" fmla="*/ 142240 w 762000"/>
                      <a:gd name="connsiteY5" fmla="*/ 867664 h 1152144"/>
                      <a:gd name="connsiteX6" fmla="*/ 589280 w 762000"/>
                      <a:gd name="connsiteY6" fmla="*/ 918464 h 1152144"/>
                      <a:gd name="connsiteX7" fmla="*/ 670560 w 762000"/>
                      <a:gd name="connsiteY7" fmla="*/ 1152144 h 1152144"/>
                      <a:gd name="connsiteX8" fmla="*/ 762000 w 762000"/>
                      <a:gd name="connsiteY8" fmla="*/ 1152144 h 1152144"/>
                      <a:gd name="connsiteX9" fmla="*/ 629920 w 762000"/>
                      <a:gd name="connsiteY9" fmla="*/ 197104 h 1152144"/>
                      <a:gd name="connsiteX10" fmla="*/ 497840 w 762000"/>
                      <a:gd name="connsiteY10" fmla="*/ 44704 h 1152144"/>
                      <a:gd name="connsiteX0" fmla="*/ 497840 w 762000"/>
                      <a:gd name="connsiteY0" fmla="*/ 44704 h 1152144"/>
                      <a:gd name="connsiteX1" fmla="*/ 243840 w 762000"/>
                      <a:gd name="connsiteY1" fmla="*/ 0 h 1152144"/>
                      <a:gd name="connsiteX2" fmla="*/ 0 w 762000"/>
                      <a:gd name="connsiteY2" fmla="*/ 532384 h 1152144"/>
                      <a:gd name="connsiteX3" fmla="*/ 121920 w 762000"/>
                      <a:gd name="connsiteY3" fmla="*/ 613664 h 1152144"/>
                      <a:gd name="connsiteX4" fmla="*/ 142240 w 762000"/>
                      <a:gd name="connsiteY4" fmla="*/ 867664 h 1152144"/>
                      <a:gd name="connsiteX5" fmla="*/ 589280 w 762000"/>
                      <a:gd name="connsiteY5" fmla="*/ 918464 h 1152144"/>
                      <a:gd name="connsiteX6" fmla="*/ 670560 w 762000"/>
                      <a:gd name="connsiteY6" fmla="*/ 1152144 h 1152144"/>
                      <a:gd name="connsiteX7" fmla="*/ 762000 w 762000"/>
                      <a:gd name="connsiteY7" fmla="*/ 1152144 h 1152144"/>
                      <a:gd name="connsiteX8" fmla="*/ 629920 w 762000"/>
                      <a:gd name="connsiteY8" fmla="*/ 197104 h 1152144"/>
                      <a:gd name="connsiteX9" fmla="*/ 497840 w 762000"/>
                      <a:gd name="connsiteY9" fmla="*/ 44704 h 1152144"/>
                      <a:gd name="connsiteX0" fmla="*/ 497840 w 762000"/>
                      <a:gd name="connsiteY0" fmla="*/ 44704 h 1152144"/>
                      <a:gd name="connsiteX1" fmla="*/ 243840 w 762000"/>
                      <a:gd name="connsiteY1" fmla="*/ 0 h 1152144"/>
                      <a:gd name="connsiteX2" fmla="*/ 0 w 762000"/>
                      <a:gd name="connsiteY2" fmla="*/ 532384 h 1152144"/>
                      <a:gd name="connsiteX3" fmla="*/ 121920 w 762000"/>
                      <a:gd name="connsiteY3" fmla="*/ 613664 h 1152144"/>
                      <a:gd name="connsiteX4" fmla="*/ 142240 w 762000"/>
                      <a:gd name="connsiteY4" fmla="*/ 867664 h 1152144"/>
                      <a:gd name="connsiteX5" fmla="*/ 589280 w 762000"/>
                      <a:gd name="connsiteY5" fmla="*/ 918464 h 1152144"/>
                      <a:gd name="connsiteX6" fmla="*/ 670560 w 762000"/>
                      <a:gd name="connsiteY6" fmla="*/ 1152144 h 1152144"/>
                      <a:gd name="connsiteX7" fmla="*/ 762000 w 762000"/>
                      <a:gd name="connsiteY7" fmla="*/ 1152144 h 1152144"/>
                      <a:gd name="connsiteX8" fmla="*/ 629920 w 762000"/>
                      <a:gd name="connsiteY8" fmla="*/ 197104 h 1152144"/>
                      <a:gd name="connsiteX9" fmla="*/ 497840 w 762000"/>
                      <a:gd name="connsiteY9" fmla="*/ 44704 h 1152144"/>
                      <a:gd name="connsiteX0" fmla="*/ 497840 w 762000"/>
                      <a:gd name="connsiteY0" fmla="*/ 44704 h 1152144"/>
                      <a:gd name="connsiteX1" fmla="*/ 243840 w 762000"/>
                      <a:gd name="connsiteY1" fmla="*/ 0 h 1152144"/>
                      <a:gd name="connsiteX2" fmla="*/ 0 w 762000"/>
                      <a:gd name="connsiteY2" fmla="*/ 532384 h 1152144"/>
                      <a:gd name="connsiteX3" fmla="*/ 121920 w 762000"/>
                      <a:gd name="connsiteY3" fmla="*/ 613664 h 1152144"/>
                      <a:gd name="connsiteX4" fmla="*/ 142240 w 762000"/>
                      <a:gd name="connsiteY4" fmla="*/ 867664 h 1152144"/>
                      <a:gd name="connsiteX5" fmla="*/ 589280 w 762000"/>
                      <a:gd name="connsiteY5" fmla="*/ 918464 h 1152144"/>
                      <a:gd name="connsiteX6" fmla="*/ 670560 w 762000"/>
                      <a:gd name="connsiteY6" fmla="*/ 1152144 h 1152144"/>
                      <a:gd name="connsiteX7" fmla="*/ 762000 w 762000"/>
                      <a:gd name="connsiteY7" fmla="*/ 1152144 h 1152144"/>
                      <a:gd name="connsiteX8" fmla="*/ 629920 w 762000"/>
                      <a:gd name="connsiteY8" fmla="*/ 197104 h 1152144"/>
                      <a:gd name="connsiteX9" fmla="*/ 497840 w 762000"/>
                      <a:gd name="connsiteY9" fmla="*/ 44704 h 1152144"/>
                      <a:gd name="connsiteX0" fmla="*/ 473456 w 737616"/>
                      <a:gd name="connsiteY0" fmla="*/ 44704 h 1152144"/>
                      <a:gd name="connsiteX1" fmla="*/ 219456 w 737616"/>
                      <a:gd name="connsiteY1" fmla="*/ 0 h 1152144"/>
                      <a:gd name="connsiteX2" fmla="*/ 0 w 737616"/>
                      <a:gd name="connsiteY2" fmla="*/ 532384 h 1152144"/>
                      <a:gd name="connsiteX3" fmla="*/ 97536 w 737616"/>
                      <a:gd name="connsiteY3" fmla="*/ 613664 h 1152144"/>
                      <a:gd name="connsiteX4" fmla="*/ 117856 w 737616"/>
                      <a:gd name="connsiteY4" fmla="*/ 867664 h 1152144"/>
                      <a:gd name="connsiteX5" fmla="*/ 564896 w 737616"/>
                      <a:gd name="connsiteY5" fmla="*/ 918464 h 1152144"/>
                      <a:gd name="connsiteX6" fmla="*/ 646176 w 737616"/>
                      <a:gd name="connsiteY6" fmla="*/ 1152144 h 1152144"/>
                      <a:gd name="connsiteX7" fmla="*/ 737616 w 737616"/>
                      <a:gd name="connsiteY7" fmla="*/ 1152144 h 1152144"/>
                      <a:gd name="connsiteX8" fmla="*/ 605536 w 737616"/>
                      <a:gd name="connsiteY8" fmla="*/ 197104 h 1152144"/>
                      <a:gd name="connsiteX9" fmla="*/ 473456 w 737616"/>
                      <a:gd name="connsiteY9" fmla="*/ 44704 h 1152144"/>
                      <a:gd name="connsiteX0" fmla="*/ 473456 w 737616"/>
                      <a:gd name="connsiteY0" fmla="*/ 44704 h 1152144"/>
                      <a:gd name="connsiteX1" fmla="*/ 219456 w 737616"/>
                      <a:gd name="connsiteY1" fmla="*/ 0 h 1152144"/>
                      <a:gd name="connsiteX2" fmla="*/ 0 w 737616"/>
                      <a:gd name="connsiteY2" fmla="*/ 532384 h 1152144"/>
                      <a:gd name="connsiteX3" fmla="*/ 97536 w 737616"/>
                      <a:gd name="connsiteY3" fmla="*/ 613664 h 1152144"/>
                      <a:gd name="connsiteX4" fmla="*/ 117856 w 737616"/>
                      <a:gd name="connsiteY4" fmla="*/ 867664 h 1152144"/>
                      <a:gd name="connsiteX5" fmla="*/ 564896 w 737616"/>
                      <a:gd name="connsiteY5" fmla="*/ 918464 h 1152144"/>
                      <a:gd name="connsiteX6" fmla="*/ 646176 w 737616"/>
                      <a:gd name="connsiteY6" fmla="*/ 1152144 h 1152144"/>
                      <a:gd name="connsiteX7" fmla="*/ 737616 w 737616"/>
                      <a:gd name="connsiteY7" fmla="*/ 1152144 h 1152144"/>
                      <a:gd name="connsiteX8" fmla="*/ 605536 w 737616"/>
                      <a:gd name="connsiteY8" fmla="*/ 197104 h 1152144"/>
                      <a:gd name="connsiteX9" fmla="*/ 473456 w 737616"/>
                      <a:gd name="connsiteY9" fmla="*/ 44704 h 1152144"/>
                      <a:gd name="connsiteX0" fmla="*/ 473456 w 737616"/>
                      <a:gd name="connsiteY0" fmla="*/ 44704 h 1152144"/>
                      <a:gd name="connsiteX1" fmla="*/ 219456 w 737616"/>
                      <a:gd name="connsiteY1" fmla="*/ 0 h 1152144"/>
                      <a:gd name="connsiteX2" fmla="*/ 0 w 737616"/>
                      <a:gd name="connsiteY2" fmla="*/ 532384 h 1152144"/>
                      <a:gd name="connsiteX3" fmla="*/ 97536 w 737616"/>
                      <a:gd name="connsiteY3" fmla="*/ 613664 h 1152144"/>
                      <a:gd name="connsiteX4" fmla="*/ 117856 w 737616"/>
                      <a:gd name="connsiteY4" fmla="*/ 867664 h 1152144"/>
                      <a:gd name="connsiteX5" fmla="*/ 564896 w 737616"/>
                      <a:gd name="connsiteY5" fmla="*/ 918464 h 1152144"/>
                      <a:gd name="connsiteX6" fmla="*/ 646176 w 737616"/>
                      <a:gd name="connsiteY6" fmla="*/ 1152144 h 1152144"/>
                      <a:gd name="connsiteX7" fmla="*/ 737616 w 737616"/>
                      <a:gd name="connsiteY7" fmla="*/ 1152144 h 1152144"/>
                      <a:gd name="connsiteX8" fmla="*/ 473456 w 737616"/>
                      <a:gd name="connsiteY8" fmla="*/ 44704 h 1152144"/>
                      <a:gd name="connsiteX0" fmla="*/ 473456 w 737616"/>
                      <a:gd name="connsiteY0" fmla="*/ 44704 h 1152144"/>
                      <a:gd name="connsiteX1" fmla="*/ 219456 w 737616"/>
                      <a:gd name="connsiteY1" fmla="*/ 0 h 1152144"/>
                      <a:gd name="connsiteX2" fmla="*/ 0 w 737616"/>
                      <a:gd name="connsiteY2" fmla="*/ 532384 h 1152144"/>
                      <a:gd name="connsiteX3" fmla="*/ 97536 w 737616"/>
                      <a:gd name="connsiteY3" fmla="*/ 613664 h 1152144"/>
                      <a:gd name="connsiteX4" fmla="*/ 117856 w 737616"/>
                      <a:gd name="connsiteY4" fmla="*/ 867664 h 1152144"/>
                      <a:gd name="connsiteX5" fmla="*/ 564896 w 737616"/>
                      <a:gd name="connsiteY5" fmla="*/ 918464 h 1152144"/>
                      <a:gd name="connsiteX6" fmla="*/ 646176 w 737616"/>
                      <a:gd name="connsiteY6" fmla="*/ 1152144 h 1152144"/>
                      <a:gd name="connsiteX7" fmla="*/ 737616 w 737616"/>
                      <a:gd name="connsiteY7" fmla="*/ 1152144 h 1152144"/>
                      <a:gd name="connsiteX8" fmla="*/ 473456 w 737616"/>
                      <a:gd name="connsiteY8" fmla="*/ 44704 h 1152144"/>
                      <a:gd name="connsiteX0" fmla="*/ 430784 w 737616"/>
                      <a:gd name="connsiteY0" fmla="*/ 44704 h 1152144"/>
                      <a:gd name="connsiteX1" fmla="*/ 219456 w 737616"/>
                      <a:gd name="connsiteY1" fmla="*/ 0 h 1152144"/>
                      <a:gd name="connsiteX2" fmla="*/ 0 w 737616"/>
                      <a:gd name="connsiteY2" fmla="*/ 532384 h 1152144"/>
                      <a:gd name="connsiteX3" fmla="*/ 97536 w 737616"/>
                      <a:gd name="connsiteY3" fmla="*/ 613664 h 1152144"/>
                      <a:gd name="connsiteX4" fmla="*/ 117856 w 737616"/>
                      <a:gd name="connsiteY4" fmla="*/ 867664 h 1152144"/>
                      <a:gd name="connsiteX5" fmla="*/ 564896 w 737616"/>
                      <a:gd name="connsiteY5" fmla="*/ 918464 h 1152144"/>
                      <a:gd name="connsiteX6" fmla="*/ 646176 w 737616"/>
                      <a:gd name="connsiteY6" fmla="*/ 1152144 h 1152144"/>
                      <a:gd name="connsiteX7" fmla="*/ 737616 w 737616"/>
                      <a:gd name="connsiteY7" fmla="*/ 1152144 h 1152144"/>
                      <a:gd name="connsiteX8" fmla="*/ 430784 w 737616"/>
                      <a:gd name="connsiteY8" fmla="*/ 44704 h 1152144"/>
                      <a:gd name="connsiteX0" fmla="*/ 363728 w 737616"/>
                      <a:gd name="connsiteY0" fmla="*/ 20320 h 1152144"/>
                      <a:gd name="connsiteX1" fmla="*/ 219456 w 737616"/>
                      <a:gd name="connsiteY1" fmla="*/ 0 h 1152144"/>
                      <a:gd name="connsiteX2" fmla="*/ 0 w 737616"/>
                      <a:gd name="connsiteY2" fmla="*/ 532384 h 1152144"/>
                      <a:gd name="connsiteX3" fmla="*/ 97536 w 737616"/>
                      <a:gd name="connsiteY3" fmla="*/ 613664 h 1152144"/>
                      <a:gd name="connsiteX4" fmla="*/ 117856 w 737616"/>
                      <a:gd name="connsiteY4" fmla="*/ 867664 h 1152144"/>
                      <a:gd name="connsiteX5" fmla="*/ 564896 w 737616"/>
                      <a:gd name="connsiteY5" fmla="*/ 918464 h 1152144"/>
                      <a:gd name="connsiteX6" fmla="*/ 646176 w 737616"/>
                      <a:gd name="connsiteY6" fmla="*/ 1152144 h 1152144"/>
                      <a:gd name="connsiteX7" fmla="*/ 737616 w 737616"/>
                      <a:gd name="connsiteY7" fmla="*/ 1152144 h 1152144"/>
                      <a:gd name="connsiteX8" fmla="*/ 363728 w 737616"/>
                      <a:gd name="connsiteY8" fmla="*/ 20320 h 1152144"/>
                      <a:gd name="connsiteX0" fmla="*/ 363728 w 737616"/>
                      <a:gd name="connsiteY0" fmla="*/ 20320 h 1152144"/>
                      <a:gd name="connsiteX1" fmla="*/ 219456 w 737616"/>
                      <a:gd name="connsiteY1" fmla="*/ 0 h 1152144"/>
                      <a:gd name="connsiteX2" fmla="*/ 0 w 737616"/>
                      <a:gd name="connsiteY2" fmla="*/ 532384 h 1152144"/>
                      <a:gd name="connsiteX3" fmla="*/ 97536 w 737616"/>
                      <a:gd name="connsiteY3" fmla="*/ 613664 h 1152144"/>
                      <a:gd name="connsiteX4" fmla="*/ 117856 w 737616"/>
                      <a:gd name="connsiteY4" fmla="*/ 867664 h 1152144"/>
                      <a:gd name="connsiteX5" fmla="*/ 564896 w 737616"/>
                      <a:gd name="connsiteY5" fmla="*/ 918464 h 1152144"/>
                      <a:gd name="connsiteX6" fmla="*/ 646176 w 737616"/>
                      <a:gd name="connsiteY6" fmla="*/ 1152144 h 1152144"/>
                      <a:gd name="connsiteX7" fmla="*/ 737616 w 737616"/>
                      <a:gd name="connsiteY7" fmla="*/ 1152144 h 1152144"/>
                      <a:gd name="connsiteX8" fmla="*/ 363728 w 737616"/>
                      <a:gd name="connsiteY8" fmla="*/ 20320 h 1152144"/>
                      <a:gd name="connsiteX0" fmla="*/ 363728 w 737616"/>
                      <a:gd name="connsiteY0" fmla="*/ 20320 h 1152144"/>
                      <a:gd name="connsiteX1" fmla="*/ 219456 w 737616"/>
                      <a:gd name="connsiteY1" fmla="*/ 0 h 1152144"/>
                      <a:gd name="connsiteX2" fmla="*/ 0 w 737616"/>
                      <a:gd name="connsiteY2" fmla="*/ 532384 h 1152144"/>
                      <a:gd name="connsiteX3" fmla="*/ 97536 w 737616"/>
                      <a:gd name="connsiteY3" fmla="*/ 613664 h 1152144"/>
                      <a:gd name="connsiteX4" fmla="*/ 117856 w 737616"/>
                      <a:gd name="connsiteY4" fmla="*/ 867664 h 1152144"/>
                      <a:gd name="connsiteX5" fmla="*/ 564896 w 737616"/>
                      <a:gd name="connsiteY5" fmla="*/ 918464 h 1152144"/>
                      <a:gd name="connsiteX6" fmla="*/ 646176 w 737616"/>
                      <a:gd name="connsiteY6" fmla="*/ 1152144 h 1152144"/>
                      <a:gd name="connsiteX7" fmla="*/ 737616 w 737616"/>
                      <a:gd name="connsiteY7" fmla="*/ 1152144 h 1152144"/>
                      <a:gd name="connsiteX8" fmla="*/ 363728 w 737616"/>
                      <a:gd name="connsiteY8" fmla="*/ 20320 h 1152144"/>
                      <a:gd name="connsiteX0" fmla="*/ 363728 w 737616"/>
                      <a:gd name="connsiteY0" fmla="*/ 20320 h 1152144"/>
                      <a:gd name="connsiteX1" fmla="*/ 219456 w 737616"/>
                      <a:gd name="connsiteY1" fmla="*/ 0 h 1152144"/>
                      <a:gd name="connsiteX2" fmla="*/ 0 w 737616"/>
                      <a:gd name="connsiteY2" fmla="*/ 532384 h 1152144"/>
                      <a:gd name="connsiteX3" fmla="*/ 97536 w 737616"/>
                      <a:gd name="connsiteY3" fmla="*/ 613664 h 1152144"/>
                      <a:gd name="connsiteX4" fmla="*/ 112776 w 737616"/>
                      <a:gd name="connsiteY4" fmla="*/ 827024 h 1152144"/>
                      <a:gd name="connsiteX5" fmla="*/ 564896 w 737616"/>
                      <a:gd name="connsiteY5" fmla="*/ 918464 h 1152144"/>
                      <a:gd name="connsiteX6" fmla="*/ 646176 w 737616"/>
                      <a:gd name="connsiteY6" fmla="*/ 1152144 h 1152144"/>
                      <a:gd name="connsiteX7" fmla="*/ 737616 w 737616"/>
                      <a:gd name="connsiteY7" fmla="*/ 1152144 h 1152144"/>
                      <a:gd name="connsiteX8" fmla="*/ 363728 w 737616"/>
                      <a:gd name="connsiteY8" fmla="*/ 20320 h 1152144"/>
                      <a:gd name="connsiteX0" fmla="*/ 363728 w 737616"/>
                      <a:gd name="connsiteY0" fmla="*/ 20320 h 1152144"/>
                      <a:gd name="connsiteX1" fmla="*/ 219456 w 737616"/>
                      <a:gd name="connsiteY1" fmla="*/ 0 h 1152144"/>
                      <a:gd name="connsiteX2" fmla="*/ 0 w 737616"/>
                      <a:gd name="connsiteY2" fmla="*/ 532384 h 1152144"/>
                      <a:gd name="connsiteX3" fmla="*/ 97536 w 737616"/>
                      <a:gd name="connsiteY3" fmla="*/ 613664 h 1152144"/>
                      <a:gd name="connsiteX4" fmla="*/ 112776 w 737616"/>
                      <a:gd name="connsiteY4" fmla="*/ 827024 h 1152144"/>
                      <a:gd name="connsiteX5" fmla="*/ 559816 w 737616"/>
                      <a:gd name="connsiteY5" fmla="*/ 882904 h 1152144"/>
                      <a:gd name="connsiteX6" fmla="*/ 646176 w 737616"/>
                      <a:gd name="connsiteY6" fmla="*/ 1152144 h 1152144"/>
                      <a:gd name="connsiteX7" fmla="*/ 737616 w 737616"/>
                      <a:gd name="connsiteY7" fmla="*/ 1152144 h 1152144"/>
                      <a:gd name="connsiteX8" fmla="*/ 363728 w 737616"/>
                      <a:gd name="connsiteY8" fmla="*/ 20320 h 11521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37616" h="1152144">
                        <a:moveTo>
                          <a:pt x="363728" y="20320"/>
                        </a:moveTo>
                        <a:lnTo>
                          <a:pt x="219456" y="0"/>
                        </a:lnTo>
                        <a:cubicBezTo>
                          <a:pt x="-8128" y="67733"/>
                          <a:pt x="2032" y="403691"/>
                          <a:pt x="0" y="532384"/>
                        </a:cubicBezTo>
                        <a:cubicBezTo>
                          <a:pt x="17272" y="588052"/>
                          <a:pt x="65024" y="586571"/>
                          <a:pt x="97536" y="613664"/>
                        </a:cubicBezTo>
                        <a:lnTo>
                          <a:pt x="112776" y="827024"/>
                        </a:lnTo>
                        <a:lnTo>
                          <a:pt x="559816" y="882904"/>
                        </a:lnTo>
                        <a:lnTo>
                          <a:pt x="646176" y="1152144"/>
                        </a:lnTo>
                        <a:lnTo>
                          <a:pt x="737616" y="1152144"/>
                        </a:lnTo>
                        <a:cubicBezTo>
                          <a:pt x="649563" y="782997"/>
                          <a:pt x="628565" y="-677"/>
                          <a:pt x="363728" y="20320"/>
                        </a:cubicBezTo>
                        <a:close/>
                      </a:path>
                    </a:pathLst>
                  </a:custGeom>
                  <a:solidFill>
                    <a:srgbClr val="32323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endParaRPr>
                  </a:p>
                </p:txBody>
              </p:sp>
            </p:grpSp>
            <p:sp>
              <p:nvSpPr>
                <p:cNvPr id="78" name="타원 77">
                  <a:extLst>
                    <a:ext uri="{FF2B5EF4-FFF2-40B4-BE49-F238E27FC236}">
                      <a16:creationId xmlns:a16="http://schemas.microsoft.com/office/drawing/2014/main" id="{21706F82-4F48-2C5A-F5D6-2500C53C2045}"/>
                    </a:ext>
                  </a:extLst>
                </p:cNvPr>
                <p:cNvSpPr/>
                <p:nvPr/>
              </p:nvSpPr>
              <p:spPr>
                <a:xfrm rot="20879005">
                  <a:off x="8412868" y="1205743"/>
                  <a:ext cx="16368" cy="22148"/>
                </a:xfrm>
                <a:prstGeom prst="ellipse">
                  <a:avLst/>
                </a:prstGeom>
                <a:solidFill>
                  <a:srgbClr val="FFDFC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40051292-4F1E-A318-2DEC-3840583C193F}"/>
                  </a:ext>
                </a:extLst>
              </p:cNvPr>
              <p:cNvGrpSpPr/>
              <p:nvPr/>
            </p:nvGrpSpPr>
            <p:grpSpPr>
              <a:xfrm>
                <a:off x="9142728" y="592811"/>
                <a:ext cx="718280" cy="1901948"/>
                <a:chOff x="9142728" y="592811"/>
                <a:chExt cx="718280" cy="1901948"/>
              </a:xfrm>
            </p:grpSpPr>
            <p:sp>
              <p:nvSpPr>
                <p:cNvPr id="64" name="자유형 240">
                  <a:extLst>
                    <a:ext uri="{FF2B5EF4-FFF2-40B4-BE49-F238E27FC236}">
                      <a16:creationId xmlns:a16="http://schemas.microsoft.com/office/drawing/2014/main" id="{1CD15C2F-1B35-E77A-55C6-5E27B68DEE9F}"/>
                    </a:ext>
                  </a:extLst>
                </p:cNvPr>
                <p:cNvSpPr/>
                <p:nvPr/>
              </p:nvSpPr>
              <p:spPr>
                <a:xfrm flipV="1">
                  <a:off x="9496459" y="2372208"/>
                  <a:ext cx="196294" cy="122551"/>
                </a:xfrm>
                <a:custGeom>
                  <a:avLst/>
                  <a:gdLst>
                    <a:gd name="connsiteX0" fmla="*/ 0 w 304800"/>
                    <a:gd name="connsiteY0" fmla="*/ 132080 h 254000"/>
                    <a:gd name="connsiteX1" fmla="*/ 10160 w 304800"/>
                    <a:gd name="connsiteY1" fmla="*/ 254000 h 254000"/>
                    <a:gd name="connsiteX2" fmla="*/ 304800 w 304800"/>
                    <a:gd name="connsiteY2" fmla="*/ 121920 h 254000"/>
                    <a:gd name="connsiteX3" fmla="*/ 294640 w 304800"/>
                    <a:gd name="connsiteY3" fmla="*/ 0 h 254000"/>
                    <a:gd name="connsiteX4" fmla="*/ 0 w 304800"/>
                    <a:gd name="connsiteY4" fmla="*/ 132080 h 254000"/>
                    <a:gd name="connsiteX0" fmla="*/ 0 w 304800"/>
                    <a:gd name="connsiteY0" fmla="*/ 100497 h 222417"/>
                    <a:gd name="connsiteX1" fmla="*/ 10160 w 304800"/>
                    <a:gd name="connsiteY1" fmla="*/ 222417 h 222417"/>
                    <a:gd name="connsiteX2" fmla="*/ 304800 w 304800"/>
                    <a:gd name="connsiteY2" fmla="*/ 90337 h 222417"/>
                    <a:gd name="connsiteX3" fmla="*/ 214931 w 304800"/>
                    <a:gd name="connsiteY3" fmla="*/ 0 h 222417"/>
                    <a:gd name="connsiteX4" fmla="*/ 0 w 304800"/>
                    <a:gd name="connsiteY4" fmla="*/ 100497 h 222417"/>
                    <a:gd name="connsiteX0" fmla="*/ 0 w 304800"/>
                    <a:gd name="connsiteY0" fmla="*/ 101549 h 223469"/>
                    <a:gd name="connsiteX1" fmla="*/ 10160 w 304800"/>
                    <a:gd name="connsiteY1" fmla="*/ 223469 h 223469"/>
                    <a:gd name="connsiteX2" fmla="*/ 304800 w 304800"/>
                    <a:gd name="connsiteY2" fmla="*/ 91389 h 223469"/>
                    <a:gd name="connsiteX3" fmla="*/ 214931 w 304800"/>
                    <a:gd name="connsiteY3" fmla="*/ 1052 h 223469"/>
                    <a:gd name="connsiteX4" fmla="*/ 0 w 304800"/>
                    <a:gd name="connsiteY4" fmla="*/ 101549 h 223469"/>
                    <a:gd name="connsiteX0" fmla="*/ 0 w 304800"/>
                    <a:gd name="connsiteY0" fmla="*/ 103195 h 225115"/>
                    <a:gd name="connsiteX1" fmla="*/ 10160 w 304800"/>
                    <a:gd name="connsiteY1" fmla="*/ 225115 h 225115"/>
                    <a:gd name="connsiteX2" fmla="*/ 304800 w 304800"/>
                    <a:gd name="connsiteY2" fmla="*/ 93035 h 225115"/>
                    <a:gd name="connsiteX3" fmla="*/ 214931 w 304800"/>
                    <a:gd name="connsiteY3" fmla="*/ 2698 h 225115"/>
                    <a:gd name="connsiteX4" fmla="*/ 0 w 304800"/>
                    <a:gd name="connsiteY4" fmla="*/ 103195 h 225115"/>
                    <a:gd name="connsiteX0" fmla="*/ 0 w 312648"/>
                    <a:gd name="connsiteY0" fmla="*/ 102062 h 223982"/>
                    <a:gd name="connsiteX1" fmla="*/ 10160 w 312648"/>
                    <a:gd name="connsiteY1" fmla="*/ 223982 h 223982"/>
                    <a:gd name="connsiteX2" fmla="*/ 304800 w 312648"/>
                    <a:gd name="connsiteY2" fmla="*/ 91902 h 223982"/>
                    <a:gd name="connsiteX3" fmla="*/ 214931 w 312648"/>
                    <a:gd name="connsiteY3" fmla="*/ 1565 h 223982"/>
                    <a:gd name="connsiteX4" fmla="*/ 0 w 312648"/>
                    <a:gd name="connsiteY4" fmla="*/ 102062 h 223982"/>
                    <a:gd name="connsiteX0" fmla="*/ 0 w 303741"/>
                    <a:gd name="connsiteY0" fmla="*/ 102635 h 224555"/>
                    <a:gd name="connsiteX1" fmla="*/ 10160 w 303741"/>
                    <a:gd name="connsiteY1" fmla="*/ 224555 h 224555"/>
                    <a:gd name="connsiteX2" fmla="*/ 294272 w 303741"/>
                    <a:gd name="connsiteY2" fmla="*/ 77435 h 224555"/>
                    <a:gd name="connsiteX3" fmla="*/ 214931 w 303741"/>
                    <a:gd name="connsiteY3" fmla="*/ 2138 h 224555"/>
                    <a:gd name="connsiteX4" fmla="*/ 0 w 303741"/>
                    <a:gd name="connsiteY4" fmla="*/ 102635 h 224555"/>
                    <a:gd name="connsiteX0" fmla="*/ 0 w 299759"/>
                    <a:gd name="connsiteY0" fmla="*/ 102635 h 224555"/>
                    <a:gd name="connsiteX1" fmla="*/ 10160 w 299759"/>
                    <a:gd name="connsiteY1" fmla="*/ 224555 h 224555"/>
                    <a:gd name="connsiteX2" fmla="*/ 294272 w 299759"/>
                    <a:gd name="connsiteY2" fmla="*/ 77435 h 224555"/>
                    <a:gd name="connsiteX3" fmla="*/ 180341 w 299759"/>
                    <a:gd name="connsiteY3" fmla="*/ 2138 h 224555"/>
                    <a:gd name="connsiteX4" fmla="*/ 0 w 299759"/>
                    <a:gd name="connsiteY4" fmla="*/ 102635 h 224555"/>
                    <a:gd name="connsiteX0" fmla="*/ 0 w 299759"/>
                    <a:gd name="connsiteY0" fmla="*/ 102635 h 224555"/>
                    <a:gd name="connsiteX1" fmla="*/ 10160 w 299759"/>
                    <a:gd name="connsiteY1" fmla="*/ 224555 h 224555"/>
                    <a:gd name="connsiteX2" fmla="*/ 294272 w 299759"/>
                    <a:gd name="connsiteY2" fmla="*/ 77435 h 224555"/>
                    <a:gd name="connsiteX3" fmla="*/ 180341 w 299759"/>
                    <a:gd name="connsiteY3" fmla="*/ 2138 h 224555"/>
                    <a:gd name="connsiteX4" fmla="*/ 0 w 299759"/>
                    <a:gd name="connsiteY4" fmla="*/ 102635 h 224555"/>
                    <a:gd name="connsiteX0" fmla="*/ 8207 w 307966"/>
                    <a:gd name="connsiteY0" fmla="*/ 102635 h 224555"/>
                    <a:gd name="connsiteX1" fmla="*/ 18367 w 307966"/>
                    <a:gd name="connsiteY1" fmla="*/ 224555 h 224555"/>
                    <a:gd name="connsiteX2" fmla="*/ 302479 w 307966"/>
                    <a:gd name="connsiteY2" fmla="*/ 77435 h 224555"/>
                    <a:gd name="connsiteX3" fmla="*/ 188548 w 307966"/>
                    <a:gd name="connsiteY3" fmla="*/ 2138 h 224555"/>
                    <a:gd name="connsiteX4" fmla="*/ 8207 w 307966"/>
                    <a:gd name="connsiteY4" fmla="*/ 102635 h 224555"/>
                    <a:gd name="connsiteX0" fmla="*/ 2822 w 302581"/>
                    <a:gd name="connsiteY0" fmla="*/ 102635 h 197484"/>
                    <a:gd name="connsiteX1" fmla="*/ 22006 w 302581"/>
                    <a:gd name="connsiteY1" fmla="*/ 197484 h 197484"/>
                    <a:gd name="connsiteX2" fmla="*/ 297094 w 302581"/>
                    <a:gd name="connsiteY2" fmla="*/ 77435 h 197484"/>
                    <a:gd name="connsiteX3" fmla="*/ 183163 w 302581"/>
                    <a:gd name="connsiteY3" fmla="*/ 2138 h 197484"/>
                    <a:gd name="connsiteX4" fmla="*/ 2822 w 302581"/>
                    <a:gd name="connsiteY4" fmla="*/ 102635 h 197484"/>
                    <a:gd name="connsiteX0" fmla="*/ 12399 w 312158"/>
                    <a:gd name="connsiteY0" fmla="*/ 102635 h 189964"/>
                    <a:gd name="connsiteX1" fmla="*/ 16543 w 312158"/>
                    <a:gd name="connsiteY1" fmla="*/ 189964 h 189964"/>
                    <a:gd name="connsiteX2" fmla="*/ 306671 w 312158"/>
                    <a:gd name="connsiteY2" fmla="*/ 77435 h 189964"/>
                    <a:gd name="connsiteX3" fmla="*/ 192740 w 312158"/>
                    <a:gd name="connsiteY3" fmla="*/ 2138 h 189964"/>
                    <a:gd name="connsiteX4" fmla="*/ 12399 w 312158"/>
                    <a:gd name="connsiteY4" fmla="*/ 102635 h 189964"/>
                    <a:gd name="connsiteX0" fmla="*/ 4391 w 304150"/>
                    <a:gd name="connsiteY0" fmla="*/ 102635 h 189964"/>
                    <a:gd name="connsiteX1" fmla="*/ 8535 w 304150"/>
                    <a:gd name="connsiteY1" fmla="*/ 189964 h 189964"/>
                    <a:gd name="connsiteX2" fmla="*/ 298663 w 304150"/>
                    <a:gd name="connsiteY2" fmla="*/ 77435 h 189964"/>
                    <a:gd name="connsiteX3" fmla="*/ 184732 w 304150"/>
                    <a:gd name="connsiteY3" fmla="*/ 2138 h 189964"/>
                    <a:gd name="connsiteX4" fmla="*/ 4391 w 304150"/>
                    <a:gd name="connsiteY4" fmla="*/ 102635 h 189964"/>
                    <a:gd name="connsiteX0" fmla="*/ 1423 w 305694"/>
                    <a:gd name="connsiteY0" fmla="*/ 81580 h 189964"/>
                    <a:gd name="connsiteX1" fmla="*/ 10079 w 305694"/>
                    <a:gd name="connsiteY1" fmla="*/ 189964 h 189964"/>
                    <a:gd name="connsiteX2" fmla="*/ 300207 w 305694"/>
                    <a:gd name="connsiteY2" fmla="*/ 77435 h 189964"/>
                    <a:gd name="connsiteX3" fmla="*/ 186276 w 305694"/>
                    <a:gd name="connsiteY3" fmla="*/ 2138 h 189964"/>
                    <a:gd name="connsiteX4" fmla="*/ 1423 w 305694"/>
                    <a:gd name="connsiteY4" fmla="*/ 81580 h 189964"/>
                    <a:gd name="connsiteX0" fmla="*/ 6611 w 303363"/>
                    <a:gd name="connsiteY0" fmla="*/ 86092 h 189964"/>
                    <a:gd name="connsiteX1" fmla="*/ 7748 w 303363"/>
                    <a:gd name="connsiteY1" fmla="*/ 189964 h 189964"/>
                    <a:gd name="connsiteX2" fmla="*/ 297876 w 303363"/>
                    <a:gd name="connsiteY2" fmla="*/ 77435 h 189964"/>
                    <a:gd name="connsiteX3" fmla="*/ 183945 w 303363"/>
                    <a:gd name="connsiteY3" fmla="*/ 2138 h 189964"/>
                    <a:gd name="connsiteX4" fmla="*/ 6611 w 303363"/>
                    <a:gd name="connsiteY4" fmla="*/ 86092 h 189964"/>
                    <a:gd name="connsiteX0" fmla="*/ 9298 w 306050"/>
                    <a:gd name="connsiteY0" fmla="*/ 86092 h 189964"/>
                    <a:gd name="connsiteX1" fmla="*/ 10435 w 306050"/>
                    <a:gd name="connsiteY1" fmla="*/ 189964 h 189964"/>
                    <a:gd name="connsiteX2" fmla="*/ 300563 w 306050"/>
                    <a:gd name="connsiteY2" fmla="*/ 77435 h 189964"/>
                    <a:gd name="connsiteX3" fmla="*/ 186632 w 306050"/>
                    <a:gd name="connsiteY3" fmla="*/ 2138 h 189964"/>
                    <a:gd name="connsiteX4" fmla="*/ 9298 w 306050"/>
                    <a:gd name="connsiteY4" fmla="*/ 86092 h 189964"/>
                    <a:gd name="connsiteX0" fmla="*/ 9298 w 306050"/>
                    <a:gd name="connsiteY0" fmla="*/ 86092 h 191077"/>
                    <a:gd name="connsiteX1" fmla="*/ 10435 w 306050"/>
                    <a:gd name="connsiteY1" fmla="*/ 189964 h 191077"/>
                    <a:gd name="connsiteX2" fmla="*/ 300563 w 306050"/>
                    <a:gd name="connsiteY2" fmla="*/ 77435 h 191077"/>
                    <a:gd name="connsiteX3" fmla="*/ 186632 w 306050"/>
                    <a:gd name="connsiteY3" fmla="*/ 2138 h 191077"/>
                    <a:gd name="connsiteX4" fmla="*/ 9298 w 306050"/>
                    <a:gd name="connsiteY4" fmla="*/ 86092 h 191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6050" h="191077">
                      <a:moveTo>
                        <a:pt x="9298" y="86092"/>
                      </a:moveTo>
                      <a:cubicBezTo>
                        <a:pt x="2157" y="131244"/>
                        <a:pt x="-7992" y="126765"/>
                        <a:pt x="10435" y="189964"/>
                      </a:cubicBezTo>
                      <a:cubicBezTo>
                        <a:pt x="87091" y="201082"/>
                        <a:pt x="205859" y="126475"/>
                        <a:pt x="300563" y="77435"/>
                      </a:cubicBezTo>
                      <a:cubicBezTo>
                        <a:pt x="323245" y="20252"/>
                        <a:pt x="273738" y="-8356"/>
                        <a:pt x="186632" y="2138"/>
                      </a:cubicBezTo>
                      <a:lnTo>
                        <a:pt x="9298" y="86092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65" name="자유형 240">
                  <a:extLst>
                    <a:ext uri="{FF2B5EF4-FFF2-40B4-BE49-F238E27FC236}">
                      <a16:creationId xmlns:a16="http://schemas.microsoft.com/office/drawing/2014/main" id="{B99D26BA-B4A8-5617-EACD-667CC641E9EF}"/>
                    </a:ext>
                  </a:extLst>
                </p:cNvPr>
                <p:cNvSpPr/>
                <p:nvPr/>
              </p:nvSpPr>
              <p:spPr>
                <a:xfrm flipV="1">
                  <a:off x="9664714" y="2300993"/>
                  <a:ext cx="196294" cy="122551"/>
                </a:xfrm>
                <a:custGeom>
                  <a:avLst/>
                  <a:gdLst>
                    <a:gd name="connsiteX0" fmla="*/ 0 w 304800"/>
                    <a:gd name="connsiteY0" fmla="*/ 132080 h 254000"/>
                    <a:gd name="connsiteX1" fmla="*/ 10160 w 304800"/>
                    <a:gd name="connsiteY1" fmla="*/ 254000 h 254000"/>
                    <a:gd name="connsiteX2" fmla="*/ 304800 w 304800"/>
                    <a:gd name="connsiteY2" fmla="*/ 121920 h 254000"/>
                    <a:gd name="connsiteX3" fmla="*/ 294640 w 304800"/>
                    <a:gd name="connsiteY3" fmla="*/ 0 h 254000"/>
                    <a:gd name="connsiteX4" fmla="*/ 0 w 304800"/>
                    <a:gd name="connsiteY4" fmla="*/ 132080 h 254000"/>
                    <a:gd name="connsiteX0" fmla="*/ 0 w 304800"/>
                    <a:gd name="connsiteY0" fmla="*/ 100497 h 222417"/>
                    <a:gd name="connsiteX1" fmla="*/ 10160 w 304800"/>
                    <a:gd name="connsiteY1" fmla="*/ 222417 h 222417"/>
                    <a:gd name="connsiteX2" fmla="*/ 304800 w 304800"/>
                    <a:gd name="connsiteY2" fmla="*/ 90337 h 222417"/>
                    <a:gd name="connsiteX3" fmla="*/ 214931 w 304800"/>
                    <a:gd name="connsiteY3" fmla="*/ 0 h 222417"/>
                    <a:gd name="connsiteX4" fmla="*/ 0 w 304800"/>
                    <a:gd name="connsiteY4" fmla="*/ 100497 h 222417"/>
                    <a:gd name="connsiteX0" fmla="*/ 0 w 304800"/>
                    <a:gd name="connsiteY0" fmla="*/ 101549 h 223469"/>
                    <a:gd name="connsiteX1" fmla="*/ 10160 w 304800"/>
                    <a:gd name="connsiteY1" fmla="*/ 223469 h 223469"/>
                    <a:gd name="connsiteX2" fmla="*/ 304800 w 304800"/>
                    <a:gd name="connsiteY2" fmla="*/ 91389 h 223469"/>
                    <a:gd name="connsiteX3" fmla="*/ 214931 w 304800"/>
                    <a:gd name="connsiteY3" fmla="*/ 1052 h 223469"/>
                    <a:gd name="connsiteX4" fmla="*/ 0 w 304800"/>
                    <a:gd name="connsiteY4" fmla="*/ 101549 h 223469"/>
                    <a:gd name="connsiteX0" fmla="*/ 0 w 304800"/>
                    <a:gd name="connsiteY0" fmla="*/ 103195 h 225115"/>
                    <a:gd name="connsiteX1" fmla="*/ 10160 w 304800"/>
                    <a:gd name="connsiteY1" fmla="*/ 225115 h 225115"/>
                    <a:gd name="connsiteX2" fmla="*/ 304800 w 304800"/>
                    <a:gd name="connsiteY2" fmla="*/ 93035 h 225115"/>
                    <a:gd name="connsiteX3" fmla="*/ 214931 w 304800"/>
                    <a:gd name="connsiteY3" fmla="*/ 2698 h 225115"/>
                    <a:gd name="connsiteX4" fmla="*/ 0 w 304800"/>
                    <a:gd name="connsiteY4" fmla="*/ 103195 h 225115"/>
                    <a:gd name="connsiteX0" fmla="*/ 0 w 312648"/>
                    <a:gd name="connsiteY0" fmla="*/ 102062 h 223982"/>
                    <a:gd name="connsiteX1" fmla="*/ 10160 w 312648"/>
                    <a:gd name="connsiteY1" fmla="*/ 223982 h 223982"/>
                    <a:gd name="connsiteX2" fmla="*/ 304800 w 312648"/>
                    <a:gd name="connsiteY2" fmla="*/ 91902 h 223982"/>
                    <a:gd name="connsiteX3" fmla="*/ 214931 w 312648"/>
                    <a:gd name="connsiteY3" fmla="*/ 1565 h 223982"/>
                    <a:gd name="connsiteX4" fmla="*/ 0 w 312648"/>
                    <a:gd name="connsiteY4" fmla="*/ 102062 h 223982"/>
                    <a:gd name="connsiteX0" fmla="*/ 0 w 303741"/>
                    <a:gd name="connsiteY0" fmla="*/ 102635 h 224555"/>
                    <a:gd name="connsiteX1" fmla="*/ 10160 w 303741"/>
                    <a:gd name="connsiteY1" fmla="*/ 224555 h 224555"/>
                    <a:gd name="connsiteX2" fmla="*/ 294272 w 303741"/>
                    <a:gd name="connsiteY2" fmla="*/ 77435 h 224555"/>
                    <a:gd name="connsiteX3" fmla="*/ 214931 w 303741"/>
                    <a:gd name="connsiteY3" fmla="*/ 2138 h 224555"/>
                    <a:gd name="connsiteX4" fmla="*/ 0 w 303741"/>
                    <a:gd name="connsiteY4" fmla="*/ 102635 h 224555"/>
                    <a:gd name="connsiteX0" fmla="*/ 0 w 299759"/>
                    <a:gd name="connsiteY0" fmla="*/ 102635 h 224555"/>
                    <a:gd name="connsiteX1" fmla="*/ 10160 w 299759"/>
                    <a:gd name="connsiteY1" fmla="*/ 224555 h 224555"/>
                    <a:gd name="connsiteX2" fmla="*/ 294272 w 299759"/>
                    <a:gd name="connsiteY2" fmla="*/ 77435 h 224555"/>
                    <a:gd name="connsiteX3" fmla="*/ 180341 w 299759"/>
                    <a:gd name="connsiteY3" fmla="*/ 2138 h 224555"/>
                    <a:gd name="connsiteX4" fmla="*/ 0 w 299759"/>
                    <a:gd name="connsiteY4" fmla="*/ 102635 h 224555"/>
                    <a:gd name="connsiteX0" fmla="*/ 0 w 299759"/>
                    <a:gd name="connsiteY0" fmla="*/ 102635 h 224555"/>
                    <a:gd name="connsiteX1" fmla="*/ 10160 w 299759"/>
                    <a:gd name="connsiteY1" fmla="*/ 224555 h 224555"/>
                    <a:gd name="connsiteX2" fmla="*/ 294272 w 299759"/>
                    <a:gd name="connsiteY2" fmla="*/ 77435 h 224555"/>
                    <a:gd name="connsiteX3" fmla="*/ 180341 w 299759"/>
                    <a:gd name="connsiteY3" fmla="*/ 2138 h 224555"/>
                    <a:gd name="connsiteX4" fmla="*/ 0 w 299759"/>
                    <a:gd name="connsiteY4" fmla="*/ 102635 h 224555"/>
                    <a:gd name="connsiteX0" fmla="*/ 8207 w 307966"/>
                    <a:gd name="connsiteY0" fmla="*/ 102635 h 224555"/>
                    <a:gd name="connsiteX1" fmla="*/ 18367 w 307966"/>
                    <a:gd name="connsiteY1" fmla="*/ 224555 h 224555"/>
                    <a:gd name="connsiteX2" fmla="*/ 302479 w 307966"/>
                    <a:gd name="connsiteY2" fmla="*/ 77435 h 224555"/>
                    <a:gd name="connsiteX3" fmla="*/ 188548 w 307966"/>
                    <a:gd name="connsiteY3" fmla="*/ 2138 h 224555"/>
                    <a:gd name="connsiteX4" fmla="*/ 8207 w 307966"/>
                    <a:gd name="connsiteY4" fmla="*/ 102635 h 224555"/>
                    <a:gd name="connsiteX0" fmla="*/ 2822 w 302581"/>
                    <a:gd name="connsiteY0" fmla="*/ 102635 h 197484"/>
                    <a:gd name="connsiteX1" fmla="*/ 22006 w 302581"/>
                    <a:gd name="connsiteY1" fmla="*/ 197484 h 197484"/>
                    <a:gd name="connsiteX2" fmla="*/ 297094 w 302581"/>
                    <a:gd name="connsiteY2" fmla="*/ 77435 h 197484"/>
                    <a:gd name="connsiteX3" fmla="*/ 183163 w 302581"/>
                    <a:gd name="connsiteY3" fmla="*/ 2138 h 197484"/>
                    <a:gd name="connsiteX4" fmla="*/ 2822 w 302581"/>
                    <a:gd name="connsiteY4" fmla="*/ 102635 h 197484"/>
                    <a:gd name="connsiteX0" fmla="*/ 12399 w 312158"/>
                    <a:gd name="connsiteY0" fmla="*/ 102635 h 189964"/>
                    <a:gd name="connsiteX1" fmla="*/ 16543 w 312158"/>
                    <a:gd name="connsiteY1" fmla="*/ 189964 h 189964"/>
                    <a:gd name="connsiteX2" fmla="*/ 306671 w 312158"/>
                    <a:gd name="connsiteY2" fmla="*/ 77435 h 189964"/>
                    <a:gd name="connsiteX3" fmla="*/ 192740 w 312158"/>
                    <a:gd name="connsiteY3" fmla="*/ 2138 h 189964"/>
                    <a:gd name="connsiteX4" fmla="*/ 12399 w 312158"/>
                    <a:gd name="connsiteY4" fmla="*/ 102635 h 189964"/>
                    <a:gd name="connsiteX0" fmla="*/ 4391 w 304150"/>
                    <a:gd name="connsiteY0" fmla="*/ 102635 h 189964"/>
                    <a:gd name="connsiteX1" fmla="*/ 8535 w 304150"/>
                    <a:gd name="connsiteY1" fmla="*/ 189964 h 189964"/>
                    <a:gd name="connsiteX2" fmla="*/ 298663 w 304150"/>
                    <a:gd name="connsiteY2" fmla="*/ 77435 h 189964"/>
                    <a:gd name="connsiteX3" fmla="*/ 184732 w 304150"/>
                    <a:gd name="connsiteY3" fmla="*/ 2138 h 189964"/>
                    <a:gd name="connsiteX4" fmla="*/ 4391 w 304150"/>
                    <a:gd name="connsiteY4" fmla="*/ 102635 h 189964"/>
                    <a:gd name="connsiteX0" fmla="*/ 1423 w 305694"/>
                    <a:gd name="connsiteY0" fmla="*/ 81580 h 189964"/>
                    <a:gd name="connsiteX1" fmla="*/ 10079 w 305694"/>
                    <a:gd name="connsiteY1" fmla="*/ 189964 h 189964"/>
                    <a:gd name="connsiteX2" fmla="*/ 300207 w 305694"/>
                    <a:gd name="connsiteY2" fmla="*/ 77435 h 189964"/>
                    <a:gd name="connsiteX3" fmla="*/ 186276 w 305694"/>
                    <a:gd name="connsiteY3" fmla="*/ 2138 h 189964"/>
                    <a:gd name="connsiteX4" fmla="*/ 1423 w 305694"/>
                    <a:gd name="connsiteY4" fmla="*/ 81580 h 189964"/>
                    <a:gd name="connsiteX0" fmla="*/ 6611 w 303363"/>
                    <a:gd name="connsiteY0" fmla="*/ 86092 h 189964"/>
                    <a:gd name="connsiteX1" fmla="*/ 7748 w 303363"/>
                    <a:gd name="connsiteY1" fmla="*/ 189964 h 189964"/>
                    <a:gd name="connsiteX2" fmla="*/ 297876 w 303363"/>
                    <a:gd name="connsiteY2" fmla="*/ 77435 h 189964"/>
                    <a:gd name="connsiteX3" fmla="*/ 183945 w 303363"/>
                    <a:gd name="connsiteY3" fmla="*/ 2138 h 189964"/>
                    <a:gd name="connsiteX4" fmla="*/ 6611 w 303363"/>
                    <a:gd name="connsiteY4" fmla="*/ 86092 h 189964"/>
                    <a:gd name="connsiteX0" fmla="*/ 9298 w 306050"/>
                    <a:gd name="connsiteY0" fmla="*/ 86092 h 189964"/>
                    <a:gd name="connsiteX1" fmla="*/ 10435 w 306050"/>
                    <a:gd name="connsiteY1" fmla="*/ 189964 h 189964"/>
                    <a:gd name="connsiteX2" fmla="*/ 300563 w 306050"/>
                    <a:gd name="connsiteY2" fmla="*/ 77435 h 189964"/>
                    <a:gd name="connsiteX3" fmla="*/ 186632 w 306050"/>
                    <a:gd name="connsiteY3" fmla="*/ 2138 h 189964"/>
                    <a:gd name="connsiteX4" fmla="*/ 9298 w 306050"/>
                    <a:gd name="connsiteY4" fmla="*/ 86092 h 189964"/>
                    <a:gd name="connsiteX0" fmla="*/ 9298 w 306050"/>
                    <a:gd name="connsiteY0" fmla="*/ 86092 h 191077"/>
                    <a:gd name="connsiteX1" fmla="*/ 10435 w 306050"/>
                    <a:gd name="connsiteY1" fmla="*/ 189964 h 191077"/>
                    <a:gd name="connsiteX2" fmla="*/ 300563 w 306050"/>
                    <a:gd name="connsiteY2" fmla="*/ 77435 h 191077"/>
                    <a:gd name="connsiteX3" fmla="*/ 186632 w 306050"/>
                    <a:gd name="connsiteY3" fmla="*/ 2138 h 191077"/>
                    <a:gd name="connsiteX4" fmla="*/ 9298 w 306050"/>
                    <a:gd name="connsiteY4" fmla="*/ 86092 h 191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6050" h="191077">
                      <a:moveTo>
                        <a:pt x="9298" y="86092"/>
                      </a:moveTo>
                      <a:cubicBezTo>
                        <a:pt x="2157" y="131244"/>
                        <a:pt x="-7992" y="126765"/>
                        <a:pt x="10435" y="189964"/>
                      </a:cubicBezTo>
                      <a:cubicBezTo>
                        <a:pt x="87091" y="201082"/>
                        <a:pt x="205859" y="126475"/>
                        <a:pt x="300563" y="77435"/>
                      </a:cubicBezTo>
                      <a:cubicBezTo>
                        <a:pt x="323245" y="20252"/>
                        <a:pt x="273738" y="-8356"/>
                        <a:pt x="186632" y="2138"/>
                      </a:cubicBezTo>
                      <a:lnTo>
                        <a:pt x="9298" y="86092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  <p:grpSp>
              <p:nvGrpSpPr>
                <p:cNvPr id="66" name="그룹 65">
                  <a:extLst>
                    <a:ext uri="{FF2B5EF4-FFF2-40B4-BE49-F238E27FC236}">
                      <a16:creationId xmlns:a16="http://schemas.microsoft.com/office/drawing/2014/main" id="{1DF789AD-4132-E07F-6051-83A8C81497B9}"/>
                    </a:ext>
                  </a:extLst>
                </p:cNvPr>
                <p:cNvGrpSpPr/>
                <p:nvPr/>
              </p:nvGrpSpPr>
              <p:grpSpPr>
                <a:xfrm flipH="1">
                  <a:off x="9142728" y="592811"/>
                  <a:ext cx="627850" cy="1812676"/>
                  <a:chOff x="4708285" y="2732654"/>
                  <a:chExt cx="196412" cy="567063"/>
                </a:xfrm>
              </p:grpSpPr>
              <p:sp>
                <p:nvSpPr>
                  <p:cNvPr id="67" name="자유형 177">
                    <a:extLst>
                      <a:ext uri="{FF2B5EF4-FFF2-40B4-BE49-F238E27FC236}">
                        <a16:creationId xmlns:a16="http://schemas.microsoft.com/office/drawing/2014/main" id="{A6EC72D0-E380-8145-C7F6-42E539211DE2}"/>
                      </a:ext>
                    </a:extLst>
                  </p:cNvPr>
                  <p:cNvSpPr/>
                  <p:nvPr/>
                </p:nvSpPr>
                <p:spPr>
                  <a:xfrm>
                    <a:off x="4708285" y="2962707"/>
                    <a:ext cx="190471" cy="337010"/>
                  </a:xfrm>
                  <a:custGeom>
                    <a:avLst/>
                    <a:gdLst>
                      <a:gd name="connsiteX0" fmla="*/ 0 w 403860"/>
                      <a:gd name="connsiteY0" fmla="*/ 422910 h 487680"/>
                      <a:gd name="connsiteX1" fmla="*/ 3810 w 403860"/>
                      <a:gd name="connsiteY1" fmla="*/ 201930 h 487680"/>
                      <a:gd name="connsiteX2" fmla="*/ 213360 w 403860"/>
                      <a:gd name="connsiteY2" fmla="*/ 0 h 487680"/>
                      <a:gd name="connsiteX3" fmla="*/ 403860 w 403860"/>
                      <a:gd name="connsiteY3" fmla="*/ 102870 h 487680"/>
                      <a:gd name="connsiteX4" fmla="*/ 175260 w 403860"/>
                      <a:gd name="connsiteY4" fmla="*/ 240030 h 487680"/>
                      <a:gd name="connsiteX5" fmla="*/ 171450 w 403860"/>
                      <a:gd name="connsiteY5" fmla="*/ 487680 h 487680"/>
                      <a:gd name="connsiteX6" fmla="*/ 60960 w 403860"/>
                      <a:gd name="connsiteY6" fmla="*/ 472440 h 487680"/>
                      <a:gd name="connsiteX7" fmla="*/ 102870 w 403860"/>
                      <a:gd name="connsiteY7" fmla="*/ 236220 h 487680"/>
                      <a:gd name="connsiteX8" fmla="*/ 243840 w 403860"/>
                      <a:gd name="connsiteY8" fmla="*/ 57150 h 487680"/>
                      <a:gd name="connsiteX9" fmla="*/ 83820 w 403860"/>
                      <a:gd name="connsiteY9" fmla="*/ 190500 h 487680"/>
                      <a:gd name="connsiteX10" fmla="*/ 38100 w 403860"/>
                      <a:gd name="connsiteY10" fmla="*/ 468630 h 487680"/>
                      <a:gd name="connsiteX11" fmla="*/ 0 w 403860"/>
                      <a:gd name="connsiteY11" fmla="*/ 422910 h 487680"/>
                      <a:gd name="connsiteX0" fmla="*/ 0 w 403860"/>
                      <a:gd name="connsiteY0" fmla="*/ 422910 h 487680"/>
                      <a:gd name="connsiteX1" fmla="*/ 3810 w 403860"/>
                      <a:gd name="connsiteY1" fmla="*/ 201930 h 487680"/>
                      <a:gd name="connsiteX2" fmla="*/ 213360 w 403860"/>
                      <a:gd name="connsiteY2" fmla="*/ 0 h 487680"/>
                      <a:gd name="connsiteX3" fmla="*/ 403860 w 403860"/>
                      <a:gd name="connsiteY3" fmla="*/ 102870 h 487680"/>
                      <a:gd name="connsiteX4" fmla="*/ 175260 w 403860"/>
                      <a:gd name="connsiteY4" fmla="*/ 240030 h 487680"/>
                      <a:gd name="connsiteX5" fmla="*/ 171450 w 403860"/>
                      <a:gd name="connsiteY5" fmla="*/ 487680 h 487680"/>
                      <a:gd name="connsiteX6" fmla="*/ 60960 w 403860"/>
                      <a:gd name="connsiteY6" fmla="*/ 472440 h 487680"/>
                      <a:gd name="connsiteX7" fmla="*/ 102870 w 403860"/>
                      <a:gd name="connsiteY7" fmla="*/ 236220 h 487680"/>
                      <a:gd name="connsiteX8" fmla="*/ 243840 w 403860"/>
                      <a:gd name="connsiteY8" fmla="*/ 57150 h 487680"/>
                      <a:gd name="connsiteX9" fmla="*/ 95194 w 403860"/>
                      <a:gd name="connsiteY9" fmla="*/ 207560 h 487680"/>
                      <a:gd name="connsiteX10" fmla="*/ 38100 w 403860"/>
                      <a:gd name="connsiteY10" fmla="*/ 468630 h 487680"/>
                      <a:gd name="connsiteX11" fmla="*/ 0 w 403860"/>
                      <a:gd name="connsiteY11" fmla="*/ 422910 h 487680"/>
                      <a:gd name="connsiteX0" fmla="*/ 0 w 403860"/>
                      <a:gd name="connsiteY0" fmla="*/ 422910 h 487680"/>
                      <a:gd name="connsiteX1" fmla="*/ 3810 w 403860"/>
                      <a:gd name="connsiteY1" fmla="*/ 201930 h 487680"/>
                      <a:gd name="connsiteX2" fmla="*/ 213360 w 403860"/>
                      <a:gd name="connsiteY2" fmla="*/ 0 h 487680"/>
                      <a:gd name="connsiteX3" fmla="*/ 403860 w 403860"/>
                      <a:gd name="connsiteY3" fmla="*/ 102870 h 487680"/>
                      <a:gd name="connsiteX4" fmla="*/ 175260 w 403860"/>
                      <a:gd name="connsiteY4" fmla="*/ 240030 h 487680"/>
                      <a:gd name="connsiteX5" fmla="*/ 171450 w 403860"/>
                      <a:gd name="connsiteY5" fmla="*/ 487680 h 487680"/>
                      <a:gd name="connsiteX6" fmla="*/ 60960 w 403860"/>
                      <a:gd name="connsiteY6" fmla="*/ 472440 h 487680"/>
                      <a:gd name="connsiteX7" fmla="*/ 102870 w 403860"/>
                      <a:gd name="connsiteY7" fmla="*/ 236220 h 487680"/>
                      <a:gd name="connsiteX8" fmla="*/ 243840 w 403860"/>
                      <a:gd name="connsiteY8" fmla="*/ 57150 h 487680"/>
                      <a:gd name="connsiteX9" fmla="*/ 95194 w 403860"/>
                      <a:gd name="connsiteY9" fmla="*/ 207560 h 487680"/>
                      <a:gd name="connsiteX10" fmla="*/ 38100 w 403860"/>
                      <a:gd name="connsiteY10" fmla="*/ 468630 h 487680"/>
                      <a:gd name="connsiteX11" fmla="*/ 0 w 403860"/>
                      <a:gd name="connsiteY11" fmla="*/ 422910 h 487680"/>
                      <a:gd name="connsiteX0" fmla="*/ 0 w 403860"/>
                      <a:gd name="connsiteY0" fmla="*/ 422910 h 487680"/>
                      <a:gd name="connsiteX1" fmla="*/ 3810 w 403860"/>
                      <a:gd name="connsiteY1" fmla="*/ 201930 h 487680"/>
                      <a:gd name="connsiteX2" fmla="*/ 213360 w 403860"/>
                      <a:gd name="connsiteY2" fmla="*/ 0 h 487680"/>
                      <a:gd name="connsiteX3" fmla="*/ 403860 w 403860"/>
                      <a:gd name="connsiteY3" fmla="*/ 102870 h 487680"/>
                      <a:gd name="connsiteX4" fmla="*/ 175260 w 403860"/>
                      <a:gd name="connsiteY4" fmla="*/ 240030 h 487680"/>
                      <a:gd name="connsiteX5" fmla="*/ 171450 w 403860"/>
                      <a:gd name="connsiteY5" fmla="*/ 487680 h 487680"/>
                      <a:gd name="connsiteX6" fmla="*/ 60960 w 403860"/>
                      <a:gd name="connsiteY6" fmla="*/ 472440 h 487680"/>
                      <a:gd name="connsiteX7" fmla="*/ 102870 w 403860"/>
                      <a:gd name="connsiteY7" fmla="*/ 236220 h 487680"/>
                      <a:gd name="connsiteX8" fmla="*/ 243840 w 403860"/>
                      <a:gd name="connsiteY8" fmla="*/ 57150 h 487680"/>
                      <a:gd name="connsiteX9" fmla="*/ 95194 w 403860"/>
                      <a:gd name="connsiteY9" fmla="*/ 207560 h 487680"/>
                      <a:gd name="connsiteX10" fmla="*/ 38100 w 403860"/>
                      <a:gd name="connsiteY10" fmla="*/ 468630 h 487680"/>
                      <a:gd name="connsiteX11" fmla="*/ 0 w 403860"/>
                      <a:gd name="connsiteY11" fmla="*/ 422910 h 487680"/>
                      <a:gd name="connsiteX0" fmla="*/ 0 w 403860"/>
                      <a:gd name="connsiteY0" fmla="*/ 422910 h 487680"/>
                      <a:gd name="connsiteX1" fmla="*/ 3810 w 403860"/>
                      <a:gd name="connsiteY1" fmla="*/ 201930 h 487680"/>
                      <a:gd name="connsiteX2" fmla="*/ 213360 w 403860"/>
                      <a:gd name="connsiteY2" fmla="*/ 0 h 487680"/>
                      <a:gd name="connsiteX3" fmla="*/ 403860 w 403860"/>
                      <a:gd name="connsiteY3" fmla="*/ 102870 h 487680"/>
                      <a:gd name="connsiteX4" fmla="*/ 175260 w 403860"/>
                      <a:gd name="connsiteY4" fmla="*/ 240030 h 487680"/>
                      <a:gd name="connsiteX5" fmla="*/ 171450 w 403860"/>
                      <a:gd name="connsiteY5" fmla="*/ 487680 h 487680"/>
                      <a:gd name="connsiteX6" fmla="*/ 60960 w 403860"/>
                      <a:gd name="connsiteY6" fmla="*/ 472440 h 487680"/>
                      <a:gd name="connsiteX7" fmla="*/ 102870 w 403860"/>
                      <a:gd name="connsiteY7" fmla="*/ 236220 h 487680"/>
                      <a:gd name="connsiteX8" fmla="*/ 243840 w 403860"/>
                      <a:gd name="connsiteY8" fmla="*/ 57150 h 487680"/>
                      <a:gd name="connsiteX9" fmla="*/ 95194 w 403860"/>
                      <a:gd name="connsiteY9" fmla="*/ 207560 h 487680"/>
                      <a:gd name="connsiteX10" fmla="*/ 60847 w 403860"/>
                      <a:gd name="connsiteY10" fmla="*/ 453465 h 487680"/>
                      <a:gd name="connsiteX11" fmla="*/ 0 w 403860"/>
                      <a:gd name="connsiteY11" fmla="*/ 422910 h 487680"/>
                      <a:gd name="connsiteX0" fmla="*/ 0 w 403860"/>
                      <a:gd name="connsiteY0" fmla="*/ 443761 h 487680"/>
                      <a:gd name="connsiteX1" fmla="*/ 3810 w 403860"/>
                      <a:gd name="connsiteY1" fmla="*/ 201930 h 487680"/>
                      <a:gd name="connsiteX2" fmla="*/ 213360 w 403860"/>
                      <a:gd name="connsiteY2" fmla="*/ 0 h 487680"/>
                      <a:gd name="connsiteX3" fmla="*/ 403860 w 403860"/>
                      <a:gd name="connsiteY3" fmla="*/ 102870 h 487680"/>
                      <a:gd name="connsiteX4" fmla="*/ 175260 w 403860"/>
                      <a:gd name="connsiteY4" fmla="*/ 240030 h 487680"/>
                      <a:gd name="connsiteX5" fmla="*/ 171450 w 403860"/>
                      <a:gd name="connsiteY5" fmla="*/ 487680 h 487680"/>
                      <a:gd name="connsiteX6" fmla="*/ 60960 w 403860"/>
                      <a:gd name="connsiteY6" fmla="*/ 472440 h 487680"/>
                      <a:gd name="connsiteX7" fmla="*/ 102870 w 403860"/>
                      <a:gd name="connsiteY7" fmla="*/ 236220 h 487680"/>
                      <a:gd name="connsiteX8" fmla="*/ 243840 w 403860"/>
                      <a:gd name="connsiteY8" fmla="*/ 57150 h 487680"/>
                      <a:gd name="connsiteX9" fmla="*/ 95194 w 403860"/>
                      <a:gd name="connsiteY9" fmla="*/ 207560 h 487680"/>
                      <a:gd name="connsiteX10" fmla="*/ 60847 w 403860"/>
                      <a:gd name="connsiteY10" fmla="*/ 453465 h 487680"/>
                      <a:gd name="connsiteX11" fmla="*/ 0 w 403860"/>
                      <a:gd name="connsiteY11" fmla="*/ 443761 h 487680"/>
                      <a:gd name="connsiteX0" fmla="*/ 5668 w 400050"/>
                      <a:gd name="connsiteY0" fmla="*/ 464612 h 487680"/>
                      <a:gd name="connsiteX1" fmla="*/ 0 w 400050"/>
                      <a:gd name="connsiteY1" fmla="*/ 201930 h 487680"/>
                      <a:gd name="connsiteX2" fmla="*/ 209550 w 400050"/>
                      <a:gd name="connsiteY2" fmla="*/ 0 h 487680"/>
                      <a:gd name="connsiteX3" fmla="*/ 400050 w 400050"/>
                      <a:gd name="connsiteY3" fmla="*/ 102870 h 487680"/>
                      <a:gd name="connsiteX4" fmla="*/ 171450 w 400050"/>
                      <a:gd name="connsiteY4" fmla="*/ 240030 h 487680"/>
                      <a:gd name="connsiteX5" fmla="*/ 167640 w 400050"/>
                      <a:gd name="connsiteY5" fmla="*/ 487680 h 487680"/>
                      <a:gd name="connsiteX6" fmla="*/ 57150 w 400050"/>
                      <a:gd name="connsiteY6" fmla="*/ 472440 h 487680"/>
                      <a:gd name="connsiteX7" fmla="*/ 99060 w 400050"/>
                      <a:gd name="connsiteY7" fmla="*/ 236220 h 487680"/>
                      <a:gd name="connsiteX8" fmla="*/ 240030 w 400050"/>
                      <a:gd name="connsiteY8" fmla="*/ 57150 h 487680"/>
                      <a:gd name="connsiteX9" fmla="*/ 91384 w 400050"/>
                      <a:gd name="connsiteY9" fmla="*/ 207560 h 487680"/>
                      <a:gd name="connsiteX10" fmla="*/ 57037 w 400050"/>
                      <a:gd name="connsiteY10" fmla="*/ 453465 h 487680"/>
                      <a:gd name="connsiteX11" fmla="*/ 5668 w 400050"/>
                      <a:gd name="connsiteY11" fmla="*/ 464612 h 487680"/>
                      <a:gd name="connsiteX0" fmla="*/ 0 w 394382"/>
                      <a:gd name="connsiteY0" fmla="*/ 464612 h 487680"/>
                      <a:gd name="connsiteX1" fmla="*/ 24662 w 394382"/>
                      <a:gd name="connsiteY1" fmla="*/ 160227 h 487680"/>
                      <a:gd name="connsiteX2" fmla="*/ 203882 w 394382"/>
                      <a:gd name="connsiteY2" fmla="*/ 0 h 487680"/>
                      <a:gd name="connsiteX3" fmla="*/ 394382 w 394382"/>
                      <a:gd name="connsiteY3" fmla="*/ 102870 h 487680"/>
                      <a:gd name="connsiteX4" fmla="*/ 165782 w 394382"/>
                      <a:gd name="connsiteY4" fmla="*/ 240030 h 487680"/>
                      <a:gd name="connsiteX5" fmla="*/ 161972 w 394382"/>
                      <a:gd name="connsiteY5" fmla="*/ 487680 h 487680"/>
                      <a:gd name="connsiteX6" fmla="*/ 51482 w 394382"/>
                      <a:gd name="connsiteY6" fmla="*/ 472440 h 487680"/>
                      <a:gd name="connsiteX7" fmla="*/ 93392 w 394382"/>
                      <a:gd name="connsiteY7" fmla="*/ 236220 h 487680"/>
                      <a:gd name="connsiteX8" fmla="*/ 234362 w 394382"/>
                      <a:gd name="connsiteY8" fmla="*/ 57150 h 487680"/>
                      <a:gd name="connsiteX9" fmla="*/ 85716 w 394382"/>
                      <a:gd name="connsiteY9" fmla="*/ 207560 h 487680"/>
                      <a:gd name="connsiteX10" fmla="*/ 51369 w 394382"/>
                      <a:gd name="connsiteY10" fmla="*/ 453465 h 487680"/>
                      <a:gd name="connsiteX11" fmla="*/ 0 w 394382"/>
                      <a:gd name="connsiteY11" fmla="*/ 464612 h 487680"/>
                      <a:gd name="connsiteX0" fmla="*/ 0 w 394382"/>
                      <a:gd name="connsiteY0" fmla="*/ 464612 h 487680"/>
                      <a:gd name="connsiteX1" fmla="*/ 24662 w 394382"/>
                      <a:gd name="connsiteY1" fmla="*/ 160227 h 487680"/>
                      <a:gd name="connsiteX2" fmla="*/ 203882 w 394382"/>
                      <a:gd name="connsiteY2" fmla="*/ 0 h 487680"/>
                      <a:gd name="connsiteX3" fmla="*/ 394382 w 394382"/>
                      <a:gd name="connsiteY3" fmla="*/ 102870 h 487680"/>
                      <a:gd name="connsiteX4" fmla="*/ 165782 w 394382"/>
                      <a:gd name="connsiteY4" fmla="*/ 240030 h 487680"/>
                      <a:gd name="connsiteX5" fmla="*/ 161972 w 394382"/>
                      <a:gd name="connsiteY5" fmla="*/ 487680 h 487680"/>
                      <a:gd name="connsiteX6" fmla="*/ 51482 w 394382"/>
                      <a:gd name="connsiteY6" fmla="*/ 472440 h 487680"/>
                      <a:gd name="connsiteX7" fmla="*/ 93392 w 394382"/>
                      <a:gd name="connsiteY7" fmla="*/ 236220 h 487680"/>
                      <a:gd name="connsiteX8" fmla="*/ 234362 w 394382"/>
                      <a:gd name="connsiteY8" fmla="*/ 57150 h 487680"/>
                      <a:gd name="connsiteX9" fmla="*/ 85716 w 394382"/>
                      <a:gd name="connsiteY9" fmla="*/ 207560 h 487680"/>
                      <a:gd name="connsiteX10" fmla="*/ 51369 w 394382"/>
                      <a:gd name="connsiteY10" fmla="*/ 453465 h 487680"/>
                      <a:gd name="connsiteX11" fmla="*/ 0 w 394382"/>
                      <a:gd name="connsiteY11" fmla="*/ 464612 h 487680"/>
                      <a:gd name="connsiteX0" fmla="*/ 0 w 394382"/>
                      <a:gd name="connsiteY0" fmla="*/ 464612 h 487680"/>
                      <a:gd name="connsiteX1" fmla="*/ 24662 w 394382"/>
                      <a:gd name="connsiteY1" fmla="*/ 160227 h 487680"/>
                      <a:gd name="connsiteX2" fmla="*/ 203882 w 394382"/>
                      <a:gd name="connsiteY2" fmla="*/ 0 h 487680"/>
                      <a:gd name="connsiteX3" fmla="*/ 394382 w 394382"/>
                      <a:gd name="connsiteY3" fmla="*/ 102870 h 487680"/>
                      <a:gd name="connsiteX4" fmla="*/ 165782 w 394382"/>
                      <a:gd name="connsiteY4" fmla="*/ 240030 h 487680"/>
                      <a:gd name="connsiteX5" fmla="*/ 161972 w 394382"/>
                      <a:gd name="connsiteY5" fmla="*/ 487680 h 487680"/>
                      <a:gd name="connsiteX6" fmla="*/ 51482 w 394382"/>
                      <a:gd name="connsiteY6" fmla="*/ 472440 h 487680"/>
                      <a:gd name="connsiteX7" fmla="*/ 93392 w 394382"/>
                      <a:gd name="connsiteY7" fmla="*/ 236220 h 487680"/>
                      <a:gd name="connsiteX8" fmla="*/ 234362 w 394382"/>
                      <a:gd name="connsiteY8" fmla="*/ 57150 h 487680"/>
                      <a:gd name="connsiteX9" fmla="*/ 85716 w 394382"/>
                      <a:gd name="connsiteY9" fmla="*/ 207560 h 487680"/>
                      <a:gd name="connsiteX10" fmla="*/ 51369 w 394382"/>
                      <a:gd name="connsiteY10" fmla="*/ 453465 h 487680"/>
                      <a:gd name="connsiteX11" fmla="*/ 0 w 394382"/>
                      <a:gd name="connsiteY11" fmla="*/ 464612 h 487680"/>
                      <a:gd name="connsiteX0" fmla="*/ 0 w 367844"/>
                      <a:gd name="connsiteY0" fmla="*/ 464612 h 487680"/>
                      <a:gd name="connsiteX1" fmla="*/ 24662 w 367844"/>
                      <a:gd name="connsiteY1" fmla="*/ 160227 h 487680"/>
                      <a:gd name="connsiteX2" fmla="*/ 203882 w 367844"/>
                      <a:gd name="connsiteY2" fmla="*/ 0 h 487680"/>
                      <a:gd name="connsiteX3" fmla="*/ 367844 w 367844"/>
                      <a:gd name="connsiteY3" fmla="*/ 99079 h 487680"/>
                      <a:gd name="connsiteX4" fmla="*/ 165782 w 367844"/>
                      <a:gd name="connsiteY4" fmla="*/ 240030 h 487680"/>
                      <a:gd name="connsiteX5" fmla="*/ 161972 w 367844"/>
                      <a:gd name="connsiteY5" fmla="*/ 487680 h 487680"/>
                      <a:gd name="connsiteX6" fmla="*/ 51482 w 367844"/>
                      <a:gd name="connsiteY6" fmla="*/ 472440 h 487680"/>
                      <a:gd name="connsiteX7" fmla="*/ 93392 w 367844"/>
                      <a:gd name="connsiteY7" fmla="*/ 236220 h 487680"/>
                      <a:gd name="connsiteX8" fmla="*/ 234362 w 367844"/>
                      <a:gd name="connsiteY8" fmla="*/ 57150 h 487680"/>
                      <a:gd name="connsiteX9" fmla="*/ 85716 w 367844"/>
                      <a:gd name="connsiteY9" fmla="*/ 207560 h 487680"/>
                      <a:gd name="connsiteX10" fmla="*/ 51369 w 367844"/>
                      <a:gd name="connsiteY10" fmla="*/ 453465 h 487680"/>
                      <a:gd name="connsiteX11" fmla="*/ 0 w 367844"/>
                      <a:gd name="connsiteY11" fmla="*/ 464612 h 487680"/>
                      <a:gd name="connsiteX0" fmla="*/ 0 w 367844"/>
                      <a:gd name="connsiteY0" fmla="*/ 464612 h 487680"/>
                      <a:gd name="connsiteX1" fmla="*/ 24662 w 367844"/>
                      <a:gd name="connsiteY1" fmla="*/ 160227 h 487680"/>
                      <a:gd name="connsiteX2" fmla="*/ 203882 w 367844"/>
                      <a:gd name="connsiteY2" fmla="*/ 0 h 487680"/>
                      <a:gd name="connsiteX3" fmla="*/ 367844 w 367844"/>
                      <a:gd name="connsiteY3" fmla="*/ 99079 h 487680"/>
                      <a:gd name="connsiteX4" fmla="*/ 165782 w 367844"/>
                      <a:gd name="connsiteY4" fmla="*/ 240030 h 487680"/>
                      <a:gd name="connsiteX5" fmla="*/ 161972 w 367844"/>
                      <a:gd name="connsiteY5" fmla="*/ 487680 h 487680"/>
                      <a:gd name="connsiteX6" fmla="*/ 51482 w 367844"/>
                      <a:gd name="connsiteY6" fmla="*/ 472440 h 487680"/>
                      <a:gd name="connsiteX7" fmla="*/ 93392 w 367844"/>
                      <a:gd name="connsiteY7" fmla="*/ 236220 h 487680"/>
                      <a:gd name="connsiteX8" fmla="*/ 234362 w 367844"/>
                      <a:gd name="connsiteY8" fmla="*/ 57150 h 487680"/>
                      <a:gd name="connsiteX9" fmla="*/ 85716 w 367844"/>
                      <a:gd name="connsiteY9" fmla="*/ 207560 h 487680"/>
                      <a:gd name="connsiteX10" fmla="*/ 51369 w 367844"/>
                      <a:gd name="connsiteY10" fmla="*/ 453465 h 487680"/>
                      <a:gd name="connsiteX11" fmla="*/ 0 w 367844"/>
                      <a:gd name="connsiteY11" fmla="*/ 464612 h 487680"/>
                      <a:gd name="connsiteX0" fmla="*/ 0 w 383009"/>
                      <a:gd name="connsiteY0" fmla="*/ 464612 h 487680"/>
                      <a:gd name="connsiteX1" fmla="*/ 24662 w 383009"/>
                      <a:gd name="connsiteY1" fmla="*/ 160227 h 487680"/>
                      <a:gd name="connsiteX2" fmla="*/ 203882 w 383009"/>
                      <a:gd name="connsiteY2" fmla="*/ 0 h 487680"/>
                      <a:gd name="connsiteX3" fmla="*/ 383009 w 383009"/>
                      <a:gd name="connsiteY3" fmla="*/ 97183 h 487680"/>
                      <a:gd name="connsiteX4" fmla="*/ 165782 w 383009"/>
                      <a:gd name="connsiteY4" fmla="*/ 240030 h 487680"/>
                      <a:gd name="connsiteX5" fmla="*/ 161972 w 383009"/>
                      <a:gd name="connsiteY5" fmla="*/ 487680 h 487680"/>
                      <a:gd name="connsiteX6" fmla="*/ 51482 w 383009"/>
                      <a:gd name="connsiteY6" fmla="*/ 472440 h 487680"/>
                      <a:gd name="connsiteX7" fmla="*/ 93392 w 383009"/>
                      <a:gd name="connsiteY7" fmla="*/ 236220 h 487680"/>
                      <a:gd name="connsiteX8" fmla="*/ 234362 w 383009"/>
                      <a:gd name="connsiteY8" fmla="*/ 57150 h 487680"/>
                      <a:gd name="connsiteX9" fmla="*/ 85716 w 383009"/>
                      <a:gd name="connsiteY9" fmla="*/ 207560 h 487680"/>
                      <a:gd name="connsiteX10" fmla="*/ 51369 w 383009"/>
                      <a:gd name="connsiteY10" fmla="*/ 453465 h 487680"/>
                      <a:gd name="connsiteX11" fmla="*/ 0 w 383009"/>
                      <a:gd name="connsiteY11" fmla="*/ 464612 h 487680"/>
                      <a:gd name="connsiteX0" fmla="*/ 0 w 383009"/>
                      <a:gd name="connsiteY0" fmla="*/ 464612 h 487680"/>
                      <a:gd name="connsiteX1" fmla="*/ 24662 w 383009"/>
                      <a:gd name="connsiteY1" fmla="*/ 160227 h 487680"/>
                      <a:gd name="connsiteX2" fmla="*/ 203882 w 383009"/>
                      <a:gd name="connsiteY2" fmla="*/ 0 h 487680"/>
                      <a:gd name="connsiteX3" fmla="*/ 383009 w 383009"/>
                      <a:gd name="connsiteY3" fmla="*/ 97183 h 487680"/>
                      <a:gd name="connsiteX4" fmla="*/ 165782 w 383009"/>
                      <a:gd name="connsiteY4" fmla="*/ 240030 h 487680"/>
                      <a:gd name="connsiteX5" fmla="*/ 161972 w 383009"/>
                      <a:gd name="connsiteY5" fmla="*/ 487680 h 487680"/>
                      <a:gd name="connsiteX6" fmla="*/ 51482 w 383009"/>
                      <a:gd name="connsiteY6" fmla="*/ 472440 h 487680"/>
                      <a:gd name="connsiteX7" fmla="*/ 93392 w 383009"/>
                      <a:gd name="connsiteY7" fmla="*/ 236220 h 487680"/>
                      <a:gd name="connsiteX8" fmla="*/ 234362 w 383009"/>
                      <a:gd name="connsiteY8" fmla="*/ 57150 h 487680"/>
                      <a:gd name="connsiteX9" fmla="*/ 85716 w 383009"/>
                      <a:gd name="connsiteY9" fmla="*/ 207560 h 487680"/>
                      <a:gd name="connsiteX10" fmla="*/ 51369 w 383009"/>
                      <a:gd name="connsiteY10" fmla="*/ 453465 h 487680"/>
                      <a:gd name="connsiteX11" fmla="*/ 0 w 383009"/>
                      <a:gd name="connsiteY11" fmla="*/ 464612 h 487680"/>
                      <a:gd name="connsiteX0" fmla="*/ 0 w 383009"/>
                      <a:gd name="connsiteY0" fmla="*/ 464612 h 487680"/>
                      <a:gd name="connsiteX1" fmla="*/ 24662 w 383009"/>
                      <a:gd name="connsiteY1" fmla="*/ 160227 h 487680"/>
                      <a:gd name="connsiteX2" fmla="*/ 203882 w 383009"/>
                      <a:gd name="connsiteY2" fmla="*/ 0 h 487680"/>
                      <a:gd name="connsiteX3" fmla="*/ 383009 w 383009"/>
                      <a:gd name="connsiteY3" fmla="*/ 97183 h 487680"/>
                      <a:gd name="connsiteX4" fmla="*/ 165782 w 383009"/>
                      <a:gd name="connsiteY4" fmla="*/ 240030 h 487680"/>
                      <a:gd name="connsiteX5" fmla="*/ 161972 w 383009"/>
                      <a:gd name="connsiteY5" fmla="*/ 487680 h 487680"/>
                      <a:gd name="connsiteX6" fmla="*/ 51482 w 383009"/>
                      <a:gd name="connsiteY6" fmla="*/ 472440 h 487680"/>
                      <a:gd name="connsiteX7" fmla="*/ 93392 w 383009"/>
                      <a:gd name="connsiteY7" fmla="*/ 236220 h 487680"/>
                      <a:gd name="connsiteX8" fmla="*/ 253318 w 383009"/>
                      <a:gd name="connsiteY8" fmla="*/ 72315 h 487680"/>
                      <a:gd name="connsiteX9" fmla="*/ 85716 w 383009"/>
                      <a:gd name="connsiteY9" fmla="*/ 207560 h 487680"/>
                      <a:gd name="connsiteX10" fmla="*/ 51369 w 383009"/>
                      <a:gd name="connsiteY10" fmla="*/ 453465 h 487680"/>
                      <a:gd name="connsiteX11" fmla="*/ 0 w 383009"/>
                      <a:gd name="connsiteY11" fmla="*/ 464612 h 487680"/>
                      <a:gd name="connsiteX0" fmla="*/ 0 w 383009"/>
                      <a:gd name="connsiteY0" fmla="*/ 464612 h 487680"/>
                      <a:gd name="connsiteX1" fmla="*/ 24662 w 383009"/>
                      <a:gd name="connsiteY1" fmla="*/ 160227 h 487680"/>
                      <a:gd name="connsiteX2" fmla="*/ 203882 w 383009"/>
                      <a:gd name="connsiteY2" fmla="*/ 0 h 487680"/>
                      <a:gd name="connsiteX3" fmla="*/ 383009 w 383009"/>
                      <a:gd name="connsiteY3" fmla="*/ 97183 h 487680"/>
                      <a:gd name="connsiteX4" fmla="*/ 165782 w 383009"/>
                      <a:gd name="connsiteY4" fmla="*/ 240030 h 487680"/>
                      <a:gd name="connsiteX5" fmla="*/ 161972 w 383009"/>
                      <a:gd name="connsiteY5" fmla="*/ 487680 h 487680"/>
                      <a:gd name="connsiteX6" fmla="*/ 51482 w 383009"/>
                      <a:gd name="connsiteY6" fmla="*/ 472440 h 487680"/>
                      <a:gd name="connsiteX7" fmla="*/ 118035 w 383009"/>
                      <a:gd name="connsiteY7" fmla="*/ 209681 h 487680"/>
                      <a:gd name="connsiteX8" fmla="*/ 253318 w 383009"/>
                      <a:gd name="connsiteY8" fmla="*/ 72315 h 487680"/>
                      <a:gd name="connsiteX9" fmla="*/ 85716 w 383009"/>
                      <a:gd name="connsiteY9" fmla="*/ 207560 h 487680"/>
                      <a:gd name="connsiteX10" fmla="*/ 51369 w 383009"/>
                      <a:gd name="connsiteY10" fmla="*/ 453465 h 487680"/>
                      <a:gd name="connsiteX11" fmla="*/ 0 w 383009"/>
                      <a:gd name="connsiteY11" fmla="*/ 464612 h 487680"/>
                      <a:gd name="connsiteX0" fmla="*/ 0 w 383009"/>
                      <a:gd name="connsiteY0" fmla="*/ 464612 h 487680"/>
                      <a:gd name="connsiteX1" fmla="*/ 24662 w 383009"/>
                      <a:gd name="connsiteY1" fmla="*/ 160227 h 487680"/>
                      <a:gd name="connsiteX2" fmla="*/ 203882 w 383009"/>
                      <a:gd name="connsiteY2" fmla="*/ 0 h 487680"/>
                      <a:gd name="connsiteX3" fmla="*/ 383009 w 383009"/>
                      <a:gd name="connsiteY3" fmla="*/ 97183 h 487680"/>
                      <a:gd name="connsiteX4" fmla="*/ 165782 w 383009"/>
                      <a:gd name="connsiteY4" fmla="*/ 240030 h 487680"/>
                      <a:gd name="connsiteX5" fmla="*/ 161972 w 383009"/>
                      <a:gd name="connsiteY5" fmla="*/ 487680 h 487680"/>
                      <a:gd name="connsiteX6" fmla="*/ 51482 w 383009"/>
                      <a:gd name="connsiteY6" fmla="*/ 472440 h 487680"/>
                      <a:gd name="connsiteX7" fmla="*/ 118035 w 383009"/>
                      <a:gd name="connsiteY7" fmla="*/ 209681 h 487680"/>
                      <a:gd name="connsiteX8" fmla="*/ 253318 w 383009"/>
                      <a:gd name="connsiteY8" fmla="*/ 72315 h 487680"/>
                      <a:gd name="connsiteX9" fmla="*/ 85716 w 383009"/>
                      <a:gd name="connsiteY9" fmla="*/ 207560 h 487680"/>
                      <a:gd name="connsiteX10" fmla="*/ 51369 w 383009"/>
                      <a:gd name="connsiteY10" fmla="*/ 453465 h 487680"/>
                      <a:gd name="connsiteX11" fmla="*/ 0 w 383009"/>
                      <a:gd name="connsiteY11" fmla="*/ 464612 h 487680"/>
                      <a:gd name="connsiteX0" fmla="*/ 0 w 383009"/>
                      <a:gd name="connsiteY0" fmla="*/ 464612 h 487680"/>
                      <a:gd name="connsiteX1" fmla="*/ 24662 w 383009"/>
                      <a:gd name="connsiteY1" fmla="*/ 160227 h 487680"/>
                      <a:gd name="connsiteX2" fmla="*/ 203882 w 383009"/>
                      <a:gd name="connsiteY2" fmla="*/ 0 h 487680"/>
                      <a:gd name="connsiteX3" fmla="*/ 383009 w 383009"/>
                      <a:gd name="connsiteY3" fmla="*/ 97183 h 487680"/>
                      <a:gd name="connsiteX4" fmla="*/ 165782 w 383009"/>
                      <a:gd name="connsiteY4" fmla="*/ 240030 h 487680"/>
                      <a:gd name="connsiteX5" fmla="*/ 161972 w 383009"/>
                      <a:gd name="connsiteY5" fmla="*/ 487680 h 487680"/>
                      <a:gd name="connsiteX6" fmla="*/ 51482 w 383009"/>
                      <a:gd name="connsiteY6" fmla="*/ 472440 h 487680"/>
                      <a:gd name="connsiteX7" fmla="*/ 118035 w 383009"/>
                      <a:gd name="connsiteY7" fmla="*/ 209681 h 487680"/>
                      <a:gd name="connsiteX8" fmla="*/ 253318 w 383009"/>
                      <a:gd name="connsiteY8" fmla="*/ 72315 h 487680"/>
                      <a:gd name="connsiteX9" fmla="*/ 85716 w 383009"/>
                      <a:gd name="connsiteY9" fmla="*/ 207560 h 487680"/>
                      <a:gd name="connsiteX10" fmla="*/ 51369 w 383009"/>
                      <a:gd name="connsiteY10" fmla="*/ 453465 h 487680"/>
                      <a:gd name="connsiteX11" fmla="*/ 0 w 383009"/>
                      <a:gd name="connsiteY11" fmla="*/ 464612 h 487680"/>
                      <a:gd name="connsiteX0" fmla="*/ 0 w 383009"/>
                      <a:gd name="connsiteY0" fmla="*/ 464612 h 487680"/>
                      <a:gd name="connsiteX1" fmla="*/ 24662 w 383009"/>
                      <a:gd name="connsiteY1" fmla="*/ 160227 h 487680"/>
                      <a:gd name="connsiteX2" fmla="*/ 203882 w 383009"/>
                      <a:gd name="connsiteY2" fmla="*/ 0 h 487680"/>
                      <a:gd name="connsiteX3" fmla="*/ 383009 w 383009"/>
                      <a:gd name="connsiteY3" fmla="*/ 97183 h 487680"/>
                      <a:gd name="connsiteX4" fmla="*/ 165782 w 383009"/>
                      <a:gd name="connsiteY4" fmla="*/ 240030 h 487680"/>
                      <a:gd name="connsiteX5" fmla="*/ 161972 w 383009"/>
                      <a:gd name="connsiteY5" fmla="*/ 487680 h 487680"/>
                      <a:gd name="connsiteX6" fmla="*/ 76125 w 383009"/>
                      <a:gd name="connsiteY6" fmla="*/ 468649 h 487680"/>
                      <a:gd name="connsiteX7" fmla="*/ 118035 w 383009"/>
                      <a:gd name="connsiteY7" fmla="*/ 209681 h 487680"/>
                      <a:gd name="connsiteX8" fmla="*/ 253318 w 383009"/>
                      <a:gd name="connsiteY8" fmla="*/ 72315 h 487680"/>
                      <a:gd name="connsiteX9" fmla="*/ 85716 w 383009"/>
                      <a:gd name="connsiteY9" fmla="*/ 207560 h 487680"/>
                      <a:gd name="connsiteX10" fmla="*/ 51369 w 383009"/>
                      <a:gd name="connsiteY10" fmla="*/ 453465 h 487680"/>
                      <a:gd name="connsiteX11" fmla="*/ 0 w 383009"/>
                      <a:gd name="connsiteY11" fmla="*/ 464612 h 487680"/>
                      <a:gd name="connsiteX0" fmla="*/ 0 w 383009"/>
                      <a:gd name="connsiteY0" fmla="*/ 464612 h 487680"/>
                      <a:gd name="connsiteX1" fmla="*/ 24662 w 383009"/>
                      <a:gd name="connsiteY1" fmla="*/ 160227 h 487680"/>
                      <a:gd name="connsiteX2" fmla="*/ 203882 w 383009"/>
                      <a:gd name="connsiteY2" fmla="*/ 0 h 487680"/>
                      <a:gd name="connsiteX3" fmla="*/ 383009 w 383009"/>
                      <a:gd name="connsiteY3" fmla="*/ 97183 h 487680"/>
                      <a:gd name="connsiteX4" fmla="*/ 165782 w 383009"/>
                      <a:gd name="connsiteY4" fmla="*/ 240030 h 487680"/>
                      <a:gd name="connsiteX5" fmla="*/ 161972 w 383009"/>
                      <a:gd name="connsiteY5" fmla="*/ 487680 h 487680"/>
                      <a:gd name="connsiteX6" fmla="*/ 76125 w 383009"/>
                      <a:gd name="connsiteY6" fmla="*/ 468649 h 487680"/>
                      <a:gd name="connsiteX7" fmla="*/ 118035 w 383009"/>
                      <a:gd name="connsiteY7" fmla="*/ 209681 h 487680"/>
                      <a:gd name="connsiteX8" fmla="*/ 253318 w 383009"/>
                      <a:gd name="connsiteY8" fmla="*/ 72315 h 487680"/>
                      <a:gd name="connsiteX9" fmla="*/ 85716 w 383009"/>
                      <a:gd name="connsiteY9" fmla="*/ 207560 h 487680"/>
                      <a:gd name="connsiteX10" fmla="*/ 51369 w 383009"/>
                      <a:gd name="connsiteY10" fmla="*/ 453465 h 487680"/>
                      <a:gd name="connsiteX11" fmla="*/ 0 w 383009"/>
                      <a:gd name="connsiteY11" fmla="*/ 464612 h 487680"/>
                      <a:gd name="connsiteX0" fmla="*/ 0 w 383009"/>
                      <a:gd name="connsiteY0" fmla="*/ 464612 h 487680"/>
                      <a:gd name="connsiteX1" fmla="*/ 24662 w 383009"/>
                      <a:gd name="connsiteY1" fmla="*/ 160227 h 487680"/>
                      <a:gd name="connsiteX2" fmla="*/ 203882 w 383009"/>
                      <a:gd name="connsiteY2" fmla="*/ 0 h 487680"/>
                      <a:gd name="connsiteX3" fmla="*/ 383009 w 383009"/>
                      <a:gd name="connsiteY3" fmla="*/ 97183 h 487680"/>
                      <a:gd name="connsiteX4" fmla="*/ 165782 w 383009"/>
                      <a:gd name="connsiteY4" fmla="*/ 240030 h 487680"/>
                      <a:gd name="connsiteX5" fmla="*/ 161972 w 383009"/>
                      <a:gd name="connsiteY5" fmla="*/ 487680 h 487680"/>
                      <a:gd name="connsiteX6" fmla="*/ 76125 w 383009"/>
                      <a:gd name="connsiteY6" fmla="*/ 468649 h 487680"/>
                      <a:gd name="connsiteX7" fmla="*/ 118035 w 383009"/>
                      <a:gd name="connsiteY7" fmla="*/ 209681 h 487680"/>
                      <a:gd name="connsiteX8" fmla="*/ 253318 w 383009"/>
                      <a:gd name="connsiteY8" fmla="*/ 72315 h 487680"/>
                      <a:gd name="connsiteX9" fmla="*/ 85716 w 383009"/>
                      <a:gd name="connsiteY9" fmla="*/ 207560 h 487680"/>
                      <a:gd name="connsiteX10" fmla="*/ 51369 w 383009"/>
                      <a:gd name="connsiteY10" fmla="*/ 453465 h 487680"/>
                      <a:gd name="connsiteX11" fmla="*/ 0 w 383009"/>
                      <a:gd name="connsiteY11" fmla="*/ 464612 h 487680"/>
                      <a:gd name="connsiteX0" fmla="*/ 0 w 383009"/>
                      <a:gd name="connsiteY0" fmla="*/ 464612 h 487680"/>
                      <a:gd name="connsiteX1" fmla="*/ 24662 w 383009"/>
                      <a:gd name="connsiteY1" fmla="*/ 160227 h 487680"/>
                      <a:gd name="connsiteX2" fmla="*/ 203882 w 383009"/>
                      <a:gd name="connsiteY2" fmla="*/ 0 h 487680"/>
                      <a:gd name="connsiteX3" fmla="*/ 383009 w 383009"/>
                      <a:gd name="connsiteY3" fmla="*/ 97183 h 487680"/>
                      <a:gd name="connsiteX4" fmla="*/ 165782 w 383009"/>
                      <a:gd name="connsiteY4" fmla="*/ 240030 h 487680"/>
                      <a:gd name="connsiteX5" fmla="*/ 161972 w 383009"/>
                      <a:gd name="connsiteY5" fmla="*/ 487680 h 487680"/>
                      <a:gd name="connsiteX6" fmla="*/ 91290 w 383009"/>
                      <a:gd name="connsiteY6" fmla="*/ 466753 h 487680"/>
                      <a:gd name="connsiteX7" fmla="*/ 118035 w 383009"/>
                      <a:gd name="connsiteY7" fmla="*/ 209681 h 487680"/>
                      <a:gd name="connsiteX8" fmla="*/ 253318 w 383009"/>
                      <a:gd name="connsiteY8" fmla="*/ 72315 h 487680"/>
                      <a:gd name="connsiteX9" fmla="*/ 85716 w 383009"/>
                      <a:gd name="connsiteY9" fmla="*/ 207560 h 487680"/>
                      <a:gd name="connsiteX10" fmla="*/ 51369 w 383009"/>
                      <a:gd name="connsiteY10" fmla="*/ 453465 h 487680"/>
                      <a:gd name="connsiteX11" fmla="*/ 0 w 383009"/>
                      <a:gd name="connsiteY11" fmla="*/ 464612 h 487680"/>
                      <a:gd name="connsiteX0" fmla="*/ 0 w 383009"/>
                      <a:gd name="connsiteY0" fmla="*/ 464612 h 487680"/>
                      <a:gd name="connsiteX1" fmla="*/ 24662 w 383009"/>
                      <a:gd name="connsiteY1" fmla="*/ 160227 h 487680"/>
                      <a:gd name="connsiteX2" fmla="*/ 203882 w 383009"/>
                      <a:gd name="connsiteY2" fmla="*/ 0 h 487680"/>
                      <a:gd name="connsiteX3" fmla="*/ 383009 w 383009"/>
                      <a:gd name="connsiteY3" fmla="*/ 97183 h 487680"/>
                      <a:gd name="connsiteX4" fmla="*/ 165782 w 383009"/>
                      <a:gd name="connsiteY4" fmla="*/ 240030 h 487680"/>
                      <a:gd name="connsiteX5" fmla="*/ 171450 w 383009"/>
                      <a:gd name="connsiteY5" fmla="*/ 487680 h 487680"/>
                      <a:gd name="connsiteX6" fmla="*/ 91290 w 383009"/>
                      <a:gd name="connsiteY6" fmla="*/ 466753 h 487680"/>
                      <a:gd name="connsiteX7" fmla="*/ 118035 w 383009"/>
                      <a:gd name="connsiteY7" fmla="*/ 209681 h 487680"/>
                      <a:gd name="connsiteX8" fmla="*/ 253318 w 383009"/>
                      <a:gd name="connsiteY8" fmla="*/ 72315 h 487680"/>
                      <a:gd name="connsiteX9" fmla="*/ 85716 w 383009"/>
                      <a:gd name="connsiteY9" fmla="*/ 207560 h 487680"/>
                      <a:gd name="connsiteX10" fmla="*/ 51369 w 383009"/>
                      <a:gd name="connsiteY10" fmla="*/ 453465 h 487680"/>
                      <a:gd name="connsiteX11" fmla="*/ 0 w 383009"/>
                      <a:gd name="connsiteY11" fmla="*/ 464612 h 487680"/>
                      <a:gd name="connsiteX0" fmla="*/ 0 w 383009"/>
                      <a:gd name="connsiteY0" fmla="*/ 464612 h 487680"/>
                      <a:gd name="connsiteX1" fmla="*/ 24662 w 383009"/>
                      <a:gd name="connsiteY1" fmla="*/ 160227 h 487680"/>
                      <a:gd name="connsiteX2" fmla="*/ 203882 w 383009"/>
                      <a:gd name="connsiteY2" fmla="*/ 0 h 487680"/>
                      <a:gd name="connsiteX3" fmla="*/ 383009 w 383009"/>
                      <a:gd name="connsiteY3" fmla="*/ 97183 h 487680"/>
                      <a:gd name="connsiteX4" fmla="*/ 175260 w 383009"/>
                      <a:gd name="connsiteY4" fmla="*/ 262777 h 487680"/>
                      <a:gd name="connsiteX5" fmla="*/ 171450 w 383009"/>
                      <a:gd name="connsiteY5" fmla="*/ 487680 h 487680"/>
                      <a:gd name="connsiteX6" fmla="*/ 91290 w 383009"/>
                      <a:gd name="connsiteY6" fmla="*/ 466753 h 487680"/>
                      <a:gd name="connsiteX7" fmla="*/ 118035 w 383009"/>
                      <a:gd name="connsiteY7" fmla="*/ 209681 h 487680"/>
                      <a:gd name="connsiteX8" fmla="*/ 253318 w 383009"/>
                      <a:gd name="connsiteY8" fmla="*/ 72315 h 487680"/>
                      <a:gd name="connsiteX9" fmla="*/ 85716 w 383009"/>
                      <a:gd name="connsiteY9" fmla="*/ 207560 h 487680"/>
                      <a:gd name="connsiteX10" fmla="*/ 51369 w 383009"/>
                      <a:gd name="connsiteY10" fmla="*/ 453465 h 487680"/>
                      <a:gd name="connsiteX11" fmla="*/ 0 w 383009"/>
                      <a:gd name="connsiteY11" fmla="*/ 464612 h 487680"/>
                      <a:gd name="connsiteX0" fmla="*/ 0 w 383009"/>
                      <a:gd name="connsiteY0" fmla="*/ 464612 h 487680"/>
                      <a:gd name="connsiteX1" fmla="*/ 24662 w 383009"/>
                      <a:gd name="connsiteY1" fmla="*/ 160227 h 487680"/>
                      <a:gd name="connsiteX2" fmla="*/ 203882 w 383009"/>
                      <a:gd name="connsiteY2" fmla="*/ 0 h 487680"/>
                      <a:gd name="connsiteX3" fmla="*/ 383009 w 383009"/>
                      <a:gd name="connsiteY3" fmla="*/ 97183 h 487680"/>
                      <a:gd name="connsiteX4" fmla="*/ 175260 w 383009"/>
                      <a:gd name="connsiteY4" fmla="*/ 262777 h 487680"/>
                      <a:gd name="connsiteX5" fmla="*/ 171450 w 383009"/>
                      <a:gd name="connsiteY5" fmla="*/ 487680 h 487680"/>
                      <a:gd name="connsiteX6" fmla="*/ 91290 w 383009"/>
                      <a:gd name="connsiteY6" fmla="*/ 466753 h 487680"/>
                      <a:gd name="connsiteX7" fmla="*/ 118035 w 383009"/>
                      <a:gd name="connsiteY7" fmla="*/ 209681 h 487680"/>
                      <a:gd name="connsiteX8" fmla="*/ 253318 w 383009"/>
                      <a:gd name="connsiteY8" fmla="*/ 72315 h 487680"/>
                      <a:gd name="connsiteX9" fmla="*/ 85716 w 383009"/>
                      <a:gd name="connsiteY9" fmla="*/ 207560 h 487680"/>
                      <a:gd name="connsiteX10" fmla="*/ 51369 w 383009"/>
                      <a:gd name="connsiteY10" fmla="*/ 453465 h 487680"/>
                      <a:gd name="connsiteX11" fmla="*/ 0 w 383009"/>
                      <a:gd name="connsiteY11" fmla="*/ 464612 h 487680"/>
                      <a:gd name="connsiteX0" fmla="*/ 0 w 383009"/>
                      <a:gd name="connsiteY0" fmla="*/ 464612 h 487680"/>
                      <a:gd name="connsiteX1" fmla="*/ 24662 w 383009"/>
                      <a:gd name="connsiteY1" fmla="*/ 160227 h 487680"/>
                      <a:gd name="connsiteX2" fmla="*/ 203882 w 383009"/>
                      <a:gd name="connsiteY2" fmla="*/ 0 h 487680"/>
                      <a:gd name="connsiteX3" fmla="*/ 383009 w 383009"/>
                      <a:gd name="connsiteY3" fmla="*/ 97183 h 487680"/>
                      <a:gd name="connsiteX4" fmla="*/ 175260 w 383009"/>
                      <a:gd name="connsiteY4" fmla="*/ 262777 h 487680"/>
                      <a:gd name="connsiteX5" fmla="*/ 171450 w 383009"/>
                      <a:gd name="connsiteY5" fmla="*/ 487680 h 487680"/>
                      <a:gd name="connsiteX6" fmla="*/ 91290 w 383009"/>
                      <a:gd name="connsiteY6" fmla="*/ 466753 h 487680"/>
                      <a:gd name="connsiteX7" fmla="*/ 118035 w 383009"/>
                      <a:gd name="connsiteY7" fmla="*/ 209681 h 487680"/>
                      <a:gd name="connsiteX8" fmla="*/ 253318 w 383009"/>
                      <a:gd name="connsiteY8" fmla="*/ 72315 h 487680"/>
                      <a:gd name="connsiteX9" fmla="*/ 85716 w 383009"/>
                      <a:gd name="connsiteY9" fmla="*/ 207560 h 487680"/>
                      <a:gd name="connsiteX10" fmla="*/ 51369 w 383009"/>
                      <a:gd name="connsiteY10" fmla="*/ 453465 h 487680"/>
                      <a:gd name="connsiteX11" fmla="*/ 0 w 383009"/>
                      <a:gd name="connsiteY11" fmla="*/ 464612 h 487680"/>
                      <a:gd name="connsiteX0" fmla="*/ 0 w 383009"/>
                      <a:gd name="connsiteY0" fmla="*/ 464612 h 487680"/>
                      <a:gd name="connsiteX1" fmla="*/ 24662 w 383009"/>
                      <a:gd name="connsiteY1" fmla="*/ 160227 h 487680"/>
                      <a:gd name="connsiteX2" fmla="*/ 203882 w 383009"/>
                      <a:gd name="connsiteY2" fmla="*/ 0 h 487680"/>
                      <a:gd name="connsiteX3" fmla="*/ 383009 w 383009"/>
                      <a:gd name="connsiteY3" fmla="*/ 97183 h 487680"/>
                      <a:gd name="connsiteX4" fmla="*/ 175260 w 383009"/>
                      <a:gd name="connsiteY4" fmla="*/ 262777 h 487680"/>
                      <a:gd name="connsiteX5" fmla="*/ 171450 w 383009"/>
                      <a:gd name="connsiteY5" fmla="*/ 487680 h 487680"/>
                      <a:gd name="connsiteX6" fmla="*/ 98873 w 383009"/>
                      <a:gd name="connsiteY6" fmla="*/ 470544 h 487680"/>
                      <a:gd name="connsiteX7" fmla="*/ 118035 w 383009"/>
                      <a:gd name="connsiteY7" fmla="*/ 209681 h 487680"/>
                      <a:gd name="connsiteX8" fmla="*/ 253318 w 383009"/>
                      <a:gd name="connsiteY8" fmla="*/ 72315 h 487680"/>
                      <a:gd name="connsiteX9" fmla="*/ 85716 w 383009"/>
                      <a:gd name="connsiteY9" fmla="*/ 207560 h 487680"/>
                      <a:gd name="connsiteX10" fmla="*/ 51369 w 383009"/>
                      <a:gd name="connsiteY10" fmla="*/ 453465 h 487680"/>
                      <a:gd name="connsiteX11" fmla="*/ 0 w 383009"/>
                      <a:gd name="connsiteY11" fmla="*/ 464612 h 487680"/>
                      <a:gd name="connsiteX0" fmla="*/ 0 w 383009"/>
                      <a:gd name="connsiteY0" fmla="*/ 464612 h 487680"/>
                      <a:gd name="connsiteX1" fmla="*/ 24662 w 383009"/>
                      <a:gd name="connsiteY1" fmla="*/ 160227 h 487680"/>
                      <a:gd name="connsiteX2" fmla="*/ 203882 w 383009"/>
                      <a:gd name="connsiteY2" fmla="*/ 0 h 487680"/>
                      <a:gd name="connsiteX3" fmla="*/ 383009 w 383009"/>
                      <a:gd name="connsiteY3" fmla="*/ 97183 h 487680"/>
                      <a:gd name="connsiteX4" fmla="*/ 175260 w 383009"/>
                      <a:gd name="connsiteY4" fmla="*/ 262777 h 487680"/>
                      <a:gd name="connsiteX5" fmla="*/ 171450 w 383009"/>
                      <a:gd name="connsiteY5" fmla="*/ 487680 h 487680"/>
                      <a:gd name="connsiteX6" fmla="*/ 98873 w 383009"/>
                      <a:gd name="connsiteY6" fmla="*/ 470544 h 487680"/>
                      <a:gd name="connsiteX7" fmla="*/ 118035 w 383009"/>
                      <a:gd name="connsiteY7" fmla="*/ 209681 h 487680"/>
                      <a:gd name="connsiteX8" fmla="*/ 253318 w 383009"/>
                      <a:gd name="connsiteY8" fmla="*/ 72315 h 487680"/>
                      <a:gd name="connsiteX9" fmla="*/ 85716 w 383009"/>
                      <a:gd name="connsiteY9" fmla="*/ 207560 h 487680"/>
                      <a:gd name="connsiteX10" fmla="*/ 51369 w 383009"/>
                      <a:gd name="connsiteY10" fmla="*/ 453465 h 487680"/>
                      <a:gd name="connsiteX11" fmla="*/ 0 w 383009"/>
                      <a:gd name="connsiteY11" fmla="*/ 464612 h 487680"/>
                      <a:gd name="connsiteX0" fmla="*/ 0 w 383009"/>
                      <a:gd name="connsiteY0" fmla="*/ 464612 h 491423"/>
                      <a:gd name="connsiteX1" fmla="*/ 24662 w 383009"/>
                      <a:gd name="connsiteY1" fmla="*/ 160227 h 491423"/>
                      <a:gd name="connsiteX2" fmla="*/ 203882 w 383009"/>
                      <a:gd name="connsiteY2" fmla="*/ 0 h 491423"/>
                      <a:gd name="connsiteX3" fmla="*/ 383009 w 383009"/>
                      <a:gd name="connsiteY3" fmla="*/ 97183 h 491423"/>
                      <a:gd name="connsiteX4" fmla="*/ 175260 w 383009"/>
                      <a:gd name="connsiteY4" fmla="*/ 262777 h 491423"/>
                      <a:gd name="connsiteX5" fmla="*/ 171450 w 383009"/>
                      <a:gd name="connsiteY5" fmla="*/ 487680 h 491423"/>
                      <a:gd name="connsiteX6" fmla="*/ 98873 w 383009"/>
                      <a:gd name="connsiteY6" fmla="*/ 470544 h 491423"/>
                      <a:gd name="connsiteX7" fmla="*/ 118035 w 383009"/>
                      <a:gd name="connsiteY7" fmla="*/ 209681 h 491423"/>
                      <a:gd name="connsiteX8" fmla="*/ 253318 w 383009"/>
                      <a:gd name="connsiteY8" fmla="*/ 72315 h 491423"/>
                      <a:gd name="connsiteX9" fmla="*/ 85716 w 383009"/>
                      <a:gd name="connsiteY9" fmla="*/ 207560 h 491423"/>
                      <a:gd name="connsiteX10" fmla="*/ 51369 w 383009"/>
                      <a:gd name="connsiteY10" fmla="*/ 453465 h 491423"/>
                      <a:gd name="connsiteX11" fmla="*/ 0 w 383009"/>
                      <a:gd name="connsiteY11" fmla="*/ 464612 h 491423"/>
                      <a:gd name="connsiteX0" fmla="*/ 0 w 383009"/>
                      <a:gd name="connsiteY0" fmla="*/ 464612 h 497709"/>
                      <a:gd name="connsiteX1" fmla="*/ 24662 w 383009"/>
                      <a:gd name="connsiteY1" fmla="*/ 160227 h 497709"/>
                      <a:gd name="connsiteX2" fmla="*/ 203882 w 383009"/>
                      <a:gd name="connsiteY2" fmla="*/ 0 h 497709"/>
                      <a:gd name="connsiteX3" fmla="*/ 383009 w 383009"/>
                      <a:gd name="connsiteY3" fmla="*/ 97183 h 497709"/>
                      <a:gd name="connsiteX4" fmla="*/ 175260 w 383009"/>
                      <a:gd name="connsiteY4" fmla="*/ 262777 h 497709"/>
                      <a:gd name="connsiteX5" fmla="*/ 171450 w 383009"/>
                      <a:gd name="connsiteY5" fmla="*/ 487680 h 497709"/>
                      <a:gd name="connsiteX6" fmla="*/ 98873 w 383009"/>
                      <a:gd name="connsiteY6" fmla="*/ 470544 h 497709"/>
                      <a:gd name="connsiteX7" fmla="*/ 118035 w 383009"/>
                      <a:gd name="connsiteY7" fmla="*/ 209681 h 497709"/>
                      <a:gd name="connsiteX8" fmla="*/ 253318 w 383009"/>
                      <a:gd name="connsiteY8" fmla="*/ 72315 h 497709"/>
                      <a:gd name="connsiteX9" fmla="*/ 85716 w 383009"/>
                      <a:gd name="connsiteY9" fmla="*/ 207560 h 497709"/>
                      <a:gd name="connsiteX10" fmla="*/ 51369 w 383009"/>
                      <a:gd name="connsiteY10" fmla="*/ 453465 h 497709"/>
                      <a:gd name="connsiteX11" fmla="*/ 0 w 383009"/>
                      <a:gd name="connsiteY11" fmla="*/ 464612 h 497709"/>
                      <a:gd name="connsiteX0" fmla="*/ 0 w 383009"/>
                      <a:gd name="connsiteY0" fmla="*/ 464612 h 497709"/>
                      <a:gd name="connsiteX1" fmla="*/ 24662 w 383009"/>
                      <a:gd name="connsiteY1" fmla="*/ 160227 h 497709"/>
                      <a:gd name="connsiteX2" fmla="*/ 203882 w 383009"/>
                      <a:gd name="connsiteY2" fmla="*/ 0 h 497709"/>
                      <a:gd name="connsiteX3" fmla="*/ 383009 w 383009"/>
                      <a:gd name="connsiteY3" fmla="*/ 97183 h 497709"/>
                      <a:gd name="connsiteX4" fmla="*/ 175260 w 383009"/>
                      <a:gd name="connsiteY4" fmla="*/ 262777 h 497709"/>
                      <a:gd name="connsiteX5" fmla="*/ 171450 w 383009"/>
                      <a:gd name="connsiteY5" fmla="*/ 487680 h 497709"/>
                      <a:gd name="connsiteX6" fmla="*/ 98873 w 383009"/>
                      <a:gd name="connsiteY6" fmla="*/ 470544 h 497709"/>
                      <a:gd name="connsiteX7" fmla="*/ 118035 w 383009"/>
                      <a:gd name="connsiteY7" fmla="*/ 209681 h 497709"/>
                      <a:gd name="connsiteX8" fmla="*/ 253318 w 383009"/>
                      <a:gd name="connsiteY8" fmla="*/ 72315 h 497709"/>
                      <a:gd name="connsiteX9" fmla="*/ 85716 w 383009"/>
                      <a:gd name="connsiteY9" fmla="*/ 207560 h 497709"/>
                      <a:gd name="connsiteX10" fmla="*/ 51369 w 383009"/>
                      <a:gd name="connsiteY10" fmla="*/ 453465 h 497709"/>
                      <a:gd name="connsiteX11" fmla="*/ 0 w 383009"/>
                      <a:gd name="connsiteY11" fmla="*/ 464612 h 497709"/>
                      <a:gd name="connsiteX0" fmla="*/ 0 w 383009"/>
                      <a:gd name="connsiteY0" fmla="*/ 464612 h 497709"/>
                      <a:gd name="connsiteX1" fmla="*/ 24662 w 383009"/>
                      <a:gd name="connsiteY1" fmla="*/ 160227 h 497709"/>
                      <a:gd name="connsiteX2" fmla="*/ 203882 w 383009"/>
                      <a:gd name="connsiteY2" fmla="*/ 0 h 497709"/>
                      <a:gd name="connsiteX3" fmla="*/ 383009 w 383009"/>
                      <a:gd name="connsiteY3" fmla="*/ 97183 h 497709"/>
                      <a:gd name="connsiteX4" fmla="*/ 175260 w 383009"/>
                      <a:gd name="connsiteY4" fmla="*/ 262777 h 497709"/>
                      <a:gd name="connsiteX5" fmla="*/ 171450 w 383009"/>
                      <a:gd name="connsiteY5" fmla="*/ 487680 h 497709"/>
                      <a:gd name="connsiteX6" fmla="*/ 98873 w 383009"/>
                      <a:gd name="connsiteY6" fmla="*/ 470544 h 497709"/>
                      <a:gd name="connsiteX7" fmla="*/ 118035 w 383009"/>
                      <a:gd name="connsiteY7" fmla="*/ 209681 h 497709"/>
                      <a:gd name="connsiteX8" fmla="*/ 253318 w 383009"/>
                      <a:gd name="connsiteY8" fmla="*/ 72315 h 497709"/>
                      <a:gd name="connsiteX9" fmla="*/ 85716 w 383009"/>
                      <a:gd name="connsiteY9" fmla="*/ 207560 h 497709"/>
                      <a:gd name="connsiteX10" fmla="*/ 51369 w 383009"/>
                      <a:gd name="connsiteY10" fmla="*/ 453465 h 497709"/>
                      <a:gd name="connsiteX11" fmla="*/ 0 w 383009"/>
                      <a:gd name="connsiteY11" fmla="*/ 464612 h 497709"/>
                      <a:gd name="connsiteX0" fmla="*/ 0 w 383009"/>
                      <a:gd name="connsiteY0" fmla="*/ 464612 h 497709"/>
                      <a:gd name="connsiteX1" fmla="*/ 24662 w 383009"/>
                      <a:gd name="connsiteY1" fmla="*/ 160227 h 497709"/>
                      <a:gd name="connsiteX2" fmla="*/ 203882 w 383009"/>
                      <a:gd name="connsiteY2" fmla="*/ 0 h 497709"/>
                      <a:gd name="connsiteX3" fmla="*/ 383009 w 383009"/>
                      <a:gd name="connsiteY3" fmla="*/ 97183 h 497709"/>
                      <a:gd name="connsiteX4" fmla="*/ 175260 w 383009"/>
                      <a:gd name="connsiteY4" fmla="*/ 262777 h 497709"/>
                      <a:gd name="connsiteX5" fmla="*/ 171450 w 383009"/>
                      <a:gd name="connsiteY5" fmla="*/ 487680 h 497709"/>
                      <a:gd name="connsiteX6" fmla="*/ 98873 w 383009"/>
                      <a:gd name="connsiteY6" fmla="*/ 470544 h 497709"/>
                      <a:gd name="connsiteX7" fmla="*/ 118035 w 383009"/>
                      <a:gd name="connsiteY7" fmla="*/ 209681 h 497709"/>
                      <a:gd name="connsiteX8" fmla="*/ 253318 w 383009"/>
                      <a:gd name="connsiteY8" fmla="*/ 72315 h 497709"/>
                      <a:gd name="connsiteX9" fmla="*/ 85716 w 383009"/>
                      <a:gd name="connsiteY9" fmla="*/ 207560 h 497709"/>
                      <a:gd name="connsiteX10" fmla="*/ 51369 w 383009"/>
                      <a:gd name="connsiteY10" fmla="*/ 453465 h 497709"/>
                      <a:gd name="connsiteX11" fmla="*/ 0 w 383009"/>
                      <a:gd name="connsiteY11" fmla="*/ 464612 h 497709"/>
                      <a:gd name="connsiteX0" fmla="*/ 0 w 383009"/>
                      <a:gd name="connsiteY0" fmla="*/ 464612 h 497709"/>
                      <a:gd name="connsiteX1" fmla="*/ 24662 w 383009"/>
                      <a:gd name="connsiteY1" fmla="*/ 160227 h 497709"/>
                      <a:gd name="connsiteX2" fmla="*/ 203882 w 383009"/>
                      <a:gd name="connsiteY2" fmla="*/ 0 h 497709"/>
                      <a:gd name="connsiteX3" fmla="*/ 383009 w 383009"/>
                      <a:gd name="connsiteY3" fmla="*/ 97183 h 497709"/>
                      <a:gd name="connsiteX4" fmla="*/ 175260 w 383009"/>
                      <a:gd name="connsiteY4" fmla="*/ 262777 h 497709"/>
                      <a:gd name="connsiteX5" fmla="*/ 171450 w 383009"/>
                      <a:gd name="connsiteY5" fmla="*/ 487680 h 497709"/>
                      <a:gd name="connsiteX6" fmla="*/ 98873 w 383009"/>
                      <a:gd name="connsiteY6" fmla="*/ 470544 h 497709"/>
                      <a:gd name="connsiteX7" fmla="*/ 118035 w 383009"/>
                      <a:gd name="connsiteY7" fmla="*/ 209681 h 497709"/>
                      <a:gd name="connsiteX8" fmla="*/ 253318 w 383009"/>
                      <a:gd name="connsiteY8" fmla="*/ 72315 h 497709"/>
                      <a:gd name="connsiteX9" fmla="*/ 85716 w 383009"/>
                      <a:gd name="connsiteY9" fmla="*/ 207560 h 497709"/>
                      <a:gd name="connsiteX10" fmla="*/ 68430 w 383009"/>
                      <a:gd name="connsiteY10" fmla="*/ 453465 h 497709"/>
                      <a:gd name="connsiteX11" fmla="*/ 0 w 383009"/>
                      <a:gd name="connsiteY11" fmla="*/ 464612 h 497709"/>
                      <a:gd name="connsiteX0" fmla="*/ 0 w 383009"/>
                      <a:gd name="connsiteY0" fmla="*/ 464612 h 497709"/>
                      <a:gd name="connsiteX1" fmla="*/ 24662 w 383009"/>
                      <a:gd name="connsiteY1" fmla="*/ 160227 h 497709"/>
                      <a:gd name="connsiteX2" fmla="*/ 203882 w 383009"/>
                      <a:gd name="connsiteY2" fmla="*/ 0 h 497709"/>
                      <a:gd name="connsiteX3" fmla="*/ 383009 w 383009"/>
                      <a:gd name="connsiteY3" fmla="*/ 97183 h 497709"/>
                      <a:gd name="connsiteX4" fmla="*/ 175260 w 383009"/>
                      <a:gd name="connsiteY4" fmla="*/ 262777 h 497709"/>
                      <a:gd name="connsiteX5" fmla="*/ 171450 w 383009"/>
                      <a:gd name="connsiteY5" fmla="*/ 487680 h 497709"/>
                      <a:gd name="connsiteX6" fmla="*/ 98873 w 383009"/>
                      <a:gd name="connsiteY6" fmla="*/ 470544 h 497709"/>
                      <a:gd name="connsiteX7" fmla="*/ 118035 w 383009"/>
                      <a:gd name="connsiteY7" fmla="*/ 209681 h 497709"/>
                      <a:gd name="connsiteX8" fmla="*/ 253318 w 383009"/>
                      <a:gd name="connsiteY8" fmla="*/ 72315 h 497709"/>
                      <a:gd name="connsiteX9" fmla="*/ 85716 w 383009"/>
                      <a:gd name="connsiteY9" fmla="*/ 207560 h 497709"/>
                      <a:gd name="connsiteX10" fmla="*/ 68430 w 383009"/>
                      <a:gd name="connsiteY10" fmla="*/ 453465 h 497709"/>
                      <a:gd name="connsiteX11" fmla="*/ 0 w 383009"/>
                      <a:gd name="connsiteY11" fmla="*/ 464612 h 497709"/>
                      <a:gd name="connsiteX0" fmla="*/ 4602 w 387611"/>
                      <a:gd name="connsiteY0" fmla="*/ 464612 h 497709"/>
                      <a:gd name="connsiteX1" fmla="*/ 29264 w 387611"/>
                      <a:gd name="connsiteY1" fmla="*/ 160227 h 497709"/>
                      <a:gd name="connsiteX2" fmla="*/ 208484 w 387611"/>
                      <a:gd name="connsiteY2" fmla="*/ 0 h 497709"/>
                      <a:gd name="connsiteX3" fmla="*/ 387611 w 387611"/>
                      <a:gd name="connsiteY3" fmla="*/ 97183 h 497709"/>
                      <a:gd name="connsiteX4" fmla="*/ 179862 w 387611"/>
                      <a:gd name="connsiteY4" fmla="*/ 262777 h 497709"/>
                      <a:gd name="connsiteX5" fmla="*/ 176052 w 387611"/>
                      <a:gd name="connsiteY5" fmla="*/ 487680 h 497709"/>
                      <a:gd name="connsiteX6" fmla="*/ 103475 w 387611"/>
                      <a:gd name="connsiteY6" fmla="*/ 470544 h 497709"/>
                      <a:gd name="connsiteX7" fmla="*/ 122637 w 387611"/>
                      <a:gd name="connsiteY7" fmla="*/ 209681 h 497709"/>
                      <a:gd name="connsiteX8" fmla="*/ 257920 w 387611"/>
                      <a:gd name="connsiteY8" fmla="*/ 72315 h 497709"/>
                      <a:gd name="connsiteX9" fmla="*/ 90318 w 387611"/>
                      <a:gd name="connsiteY9" fmla="*/ 207560 h 497709"/>
                      <a:gd name="connsiteX10" fmla="*/ 73032 w 387611"/>
                      <a:gd name="connsiteY10" fmla="*/ 453465 h 497709"/>
                      <a:gd name="connsiteX11" fmla="*/ 4602 w 387611"/>
                      <a:gd name="connsiteY11" fmla="*/ 464612 h 497709"/>
                      <a:gd name="connsiteX0" fmla="*/ 6906 w 384228"/>
                      <a:gd name="connsiteY0" fmla="*/ 453239 h 497709"/>
                      <a:gd name="connsiteX1" fmla="*/ 25881 w 384228"/>
                      <a:gd name="connsiteY1" fmla="*/ 160227 h 497709"/>
                      <a:gd name="connsiteX2" fmla="*/ 205101 w 384228"/>
                      <a:gd name="connsiteY2" fmla="*/ 0 h 497709"/>
                      <a:gd name="connsiteX3" fmla="*/ 384228 w 384228"/>
                      <a:gd name="connsiteY3" fmla="*/ 97183 h 497709"/>
                      <a:gd name="connsiteX4" fmla="*/ 176479 w 384228"/>
                      <a:gd name="connsiteY4" fmla="*/ 262777 h 497709"/>
                      <a:gd name="connsiteX5" fmla="*/ 172669 w 384228"/>
                      <a:gd name="connsiteY5" fmla="*/ 487680 h 497709"/>
                      <a:gd name="connsiteX6" fmla="*/ 100092 w 384228"/>
                      <a:gd name="connsiteY6" fmla="*/ 470544 h 497709"/>
                      <a:gd name="connsiteX7" fmla="*/ 119254 w 384228"/>
                      <a:gd name="connsiteY7" fmla="*/ 209681 h 497709"/>
                      <a:gd name="connsiteX8" fmla="*/ 254537 w 384228"/>
                      <a:gd name="connsiteY8" fmla="*/ 72315 h 497709"/>
                      <a:gd name="connsiteX9" fmla="*/ 86935 w 384228"/>
                      <a:gd name="connsiteY9" fmla="*/ 207560 h 497709"/>
                      <a:gd name="connsiteX10" fmla="*/ 69649 w 384228"/>
                      <a:gd name="connsiteY10" fmla="*/ 453465 h 497709"/>
                      <a:gd name="connsiteX11" fmla="*/ 6906 w 384228"/>
                      <a:gd name="connsiteY11" fmla="*/ 453239 h 497709"/>
                      <a:gd name="connsiteX0" fmla="*/ 6906 w 384228"/>
                      <a:gd name="connsiteY0" fmla="*/ 453239 h 497709"/>
                      <a:gd name="connsiteX1" fmla="*/ 25881 w 384228"/>
                      <a:gd name="connsiteY1" fmla="*/ 160227 h 497709"/>
                      <a:gd name="connsiteX2" fmla="*/ 205101 w 384228"/>
                      <a:gd name="connsiteY2" fmla="*/ 0 h 497709"/>
                      <a:gd name="connsiteX3" fmla="*/ 384228 w 384228"/>
                      <a:gd name="connsiteY3" fmla="*/ 97183 h 497709"/>
                      <a:gd name="connsiteX4" fmla="*/ 176479 w 384228"/>
                      <a:gd name="connsiteY4" fmla="*/ 262777 h 497709"/>
                      <a:gd name="connsiteX5" fmla="*/ 172669 w 384228"/>
                      <a:gd name="connsiteY5" fmla="*/ 487680 h 497709"/>
                      <a:gd name="connsiteX6" fmla="*/ 100092 w 384228"/>
                      <a:gd name="connsiteY6" fmla="*/ 470544 h 497709"/>
                      <a:gd name="connsiteX7" fmla="*/ 119254 w 384228"/>
                      <a:gd name="connsiteY7" fmla="*/ 209681 h 497709"/>
                      <a:gd name="connsiteX8" fmla="*/ 254537 w 384228"/>
                      <a:gd name="connsiteY8" fmla="*/ 72315 h 497709"/>
                      <a:gd name="connsiteX9" fmla="*/ 103996 w 384228"/>
                      <a:gd name="connsiteY9" fmla="*/ 201873 h 497709"/>
                      <a:gd name="connsiteX10" fmla="*/ 69649 w 384228"/>
                      <a:gd name="connsiteY10" fmla="*/ 453465 h 497709"/>
                      <a:gd name="connsiteX11" fmla="*/ 6906 w 384228"/>
                      <a:gd name="connsiteY11" fmla="*/ 453239 h 497709"/>
                      <a:gd name="connsiteX0" fmla="*/ 6906 w 384228"/>
                      <a:gd name="connsiteY0" fmla="*/ 453239 h 497709"/>
                      <a:gd name="connsiteX1" fmla="*/ 25881 w 384228"/>
                      <a:gd name="connsiteY1" fmla="*/ 160227 h 497709"/>
                      <a:gd name="connsiteX2" fmla="*/ 205101 w 384228"/>
                      <a:gd name="connsiteY2" fmla="*/ 0 h 497709"/>
                      <a:gd name="connsiteX3" fmla="*/ 384228 w 384228"/>
                      <a:gd name="connsiteY3" fmla="*/ 97183 h 497709"/>
                      <a:gd name="connsiteX4" fmla="*/ 176479 w 384228"/>
                      <a:gd name="connsiteY4" fmla="*/ 262777 h 497709"/>
                      <a:gd name="connsiteX5" fmla="*/ 172669 w 384228"/>
                      <a:gd name="connsiteY5" fmla="*/ 487680 h 497709"/>
                      <a:gd name="connsiteX6" fmla="*/ 100092 w 384228"/>
                      <a:gd name="connsiteY6" fmla="*/ 470544 h 497709"/>
                      <a:gd name="connsiteX7" fmla="*/ 119254 w 384228"/>
                      <a:gd name="connsiteY7" fmla="*/ 209681 h 497709"/>
                      <a:gd name="connsiteX8" fmla="*/ 254537 w 384228"/>
                      <a:gd name="connsiteY8" fmla="*/ 72315 h 497709"/>
                      <a:gd name="connsiteX9" fmla="*/ 103996 w 384228"/>
                      <a:gd name="connsiteY9" fmla="*/ 201873 h 497709"/>
                      <a:gd name="connsiteX10" fmla="*/ 69649 w 384228"/>
                      <a:gd name="connsiteY10" fmla="*/ 453465 h 497709"/>
                      <a:gd name="connsiteX11" fmla="*/ 6906 w 384228"/>
                      <a:gd name="connsiteY11" fmla="*/ 453239 h 497709"/>
                      <a:gd name="connsiteX0" fmla="*/ 6906 w 384228"/>
                      <a:gd name="connsiteY0" fmla="*/ 453239 h 497709"/>
                      <a:gd name="connsiteX1" fmla="*/ 25881 w 384228"/>
                      <a:gd name="connsiteY1" fmla="*/ 160227 h 497709"/>
                      <a:gd name="connsiteX2" fmla="*/ 205101 w 384228"/>
                      <a:gd name="connsiteY2" fmla="*/ 0 h 497709"/>
                      <a:gd name="connsiteX3" fmla="*/ 384228 w 384228"/>
                      <a:gd name="connsiteY3" fmla="*/ 97183 h 497709"/>
                      <a:gd name="connsiteX4" fmla="*/ 176479 w 384228"/>
                      <a:gd name="connsiteY4" fmla="*/ 262777 h 497709"/>
                      <a:gd name="connsiteX5" fmla="*/ 172669 w 384228"/>
                      <a:gd name="connsiteY5" fmla="*/ 487680 h 497709"/>
                      <a:gd name="connsiteX6" fmla="*/ 100092 w 384228"/>
                      <a:gd name="connsiteY6" fmla="*/ 470544 h 497709"/>
                      <a:gd name="connsiteX7" fmla="*/ 111672 w 384228"/>
                      <a:gd name="connsiteY7" fmla="*/ 207785 h 497709"/>
                      <a:gd name="connsiteX8" fmla="*/ 254537 w 384228"/>
                      <a:gd name="connsiteY8" fmla="*/ 72315 h 497709"/>
                      <a:gd name="connsiteX9" fmla="*/ 103996 w 384228"/>
                      <a:gd name="connsiteY9" fmla="*/ 201873 h 497709"/>
                      <a:gd name="connsiteX10" fmla="*/ 69649 w 384228"/>
                      <a:gd name="connsiteY10" fmla="*/ 453465 h 497709"/>
                      <a:gd name="connsiteX11" fmla="*/ 6906 w 384228"/>
                      <a:gd name="connsiteY11" fmla="*/ 453239 h 497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4228" h="497709">
                        <a:moveTo>
                          <a:pt x="6906" y="453239"/>
                        </a:moveTo>
                        <a:cubicBezTo>
                          <a:pt x="1858" y="344194"/>
                          <a:pt x="-12670" y="197239"/>
                          <a:pt x="25881" y="160227"/>
                        </a:cubicBezTo>
                        <a:cubicBezTo>
                          <a:pt x="93203" y="78384"/>
                          <a:pt x="145361" y="53409"/>
                          <a:pt x="205101" y="0"/>
                        </a:cubicBezTo>
                        <a:lnTo>
                          <a:pt x="384228" y="97183"/>
                        </a:lnTo>
                        <a:cubicBezTo>
                          <a:pt x="345308" y="191557"/>
                          <a:pt x="240042" y="193046"/>
                          <a:pt x="176479" y="262777"/>
                        </a:cubicBezTo>
                        <a:cubicBezTo>
                          <a:pt x="154357" y="320685"/>
                          <a:pt x="173939" y="412712"/>
                          <a:pt x="172669" y="487680"/>
                        </a:cubicBezTo>
                        <a:cubicBezTo>
                          <a:pt x="156059" y="499028"/>
                          <a:pt x="120493" y="508481"/>
                          <a:pt x="100092" y="470544"/>
                        </a:cubicBezTo>
                        <a:cubicBezTo>
                          <a:pt x="99528" y="367793"/>
                          <a:pt x="78115" y="268832"/>
                          <a:pt x="111672" y="207785"/>
                        </a:cubicBezTo>
                        <a:cubicBezTo>
                          <a:pt x="139705" y="160100"/>
                          <a:pt x="209443" y="118104"/>
                          <a:pt x="254537" y="72315"/>
                        </a:cubicBezTo>
                        <a:cubicBezTo>
                          <a:pt x="204988" y="122452"/>
                          <a:pt x="168710" y="130885"/>
                          <a:pt x="103996" y="201873"/>
                        </a:cubicBezTo>
                        <a:cubicBezTo>
                          <a:pt x="64114" y="228237"/>
                          <a:pt x="81097" y="355068"/>
                          <a:pt x="69649" y="453465"/>
                        </a:cubicBezTo>
                        <a:cubicBezTo>
                          <a:pt x="58213" y="478033"/>
                          <a:pt x="25925" y="468479"/>
                          <a:pt x="6906" y="453239"/>
                        </a:cubicBezTo>
                        <a:close/>
                      </a:path>
                    </a:pathLst>
                  </a:custGeom>
                  <a:solidFill>
                    <a:srgbClr val="1C2C2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endParaRPr>
                  </a:p>
                </p:txBody>
              </p:sp>
              <p:grpSp>
                <p:nvGrpSpPr>
                  <p:cNvPr id="68" name="그룹 67">
                    <a:extLst>
                      <a:ext uri="{FF2B5EF4-FFF2-40B4-BE49-F238E27FC236}">
                        <a16:creationId xmlns:a16="http://schemas.microsoft.com/office/drawing/2014/main" id="{2E150B3E-9861-7E8B-4512-ACDEB8BF5AA0}"/>
                      </a:ext>
                    </a:extLst>
                  </p:cNvPr>
                  <p:cNvGrpSpPr/>
                  <p:nvPr/>
                </p:nvGrpSpPr>
                <p:grpSpPr>
                  <a:xfrm>
                    <a:off x="4762658" y="2732654"/>
                    <a:ext cx="142039" cy="327446"/>
                    <a:chOff x="4846906" y="3222630"/>
                    <a:chExt cx="142039" cy="327446"/>
                  </a:xfrm>
                </p:grpSpPr>
                <p:sp>
                  <p:nvSpPr>
                    <p:cNvPr id="69" name="타원 68">
                      <a:extLst>
                        <a:ext uri="{FF2B5EF4-FFF2-40B4-BE49-F238E27FC236}">
                          <a16:creationId xmlns:a16="http://schemas.microsoft.com/office/drawing/2014/main" id="{131C250B-323E-03E5-62A5-732B85B3AB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32496" y="3255954"/>
                      <a:ext cx="20263" cy="20263"/>
                    </a:xfrm>
                    <a:prstGeom prst="ellipse">
                      <a:avLst/>
                    </a:prstGeom>
                    <a:solidFill>
                      <a:srgbClr val="FCDBC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p:txBody>
                </p:sp>
                <p:sp>
                  <p:nvSpPr>
                    <p:cNvPr id="70" name="자유형 179">
                      <a:extLst>
                        <a:ext uri="{FF2B5EF4-FFF2-40B4-BE49-F238E27FC236}">
                          <a16:creationId xmlns:a16="http://schemas.microsoft.com/office/drawing/2014/main" id="{3391A1DE-AC2A-0F17-E8F9-492DB894CD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14870" y="3508786"/>
                      <a:ext cx="24977" cy="41290"/>
                    </a:xfrm>
                    <a:custGeom>
                      <a:avLst/>
                      <a:gdLst>
                        <a:gd name="connsiteX0" fmla="*/ 66040 w 93980"/>
                        <a:gd name="connsiteY0" fmla="*/ 0 h 152400"/>
                        <a:gd name="connsiteX1" fmla="*/ 0 w 93980"/>
                        <a:gd name="connsiteY1" fmla="*/ 53340 h 152400"/>
                        <a:gd name="connsiteX2" fmla="*/ 7620 w 93980"/>
                        <a:gd name="connsiteY2" fmla="*/ 152400 h 152400"/>
                        <a:gd name="connsiteX3" fmla="*/ 93980 w 93980"/>
                        <a:gd name="connsiteY3" fmla="*/ 71120 h 152400"/>
                        <a:gd name="connsiteX4" fmla="*/ 66040 w 93980"/>
                        <a:gd name="connsiteY4" fmla="*/ 0 h 152400"/>
                        <a:gd name="connsiteX0" fmla="*/ 66040 w 93980"/>
                        <a:gd name="connsiteY0" fmla="*/ 0 h 152400"/>
                        <a:gd name="connsiteX1" fmla="*/ 0 w 93980"/>
                        <a:gd name="connsiteY1" fmla="*/ 53340 h 152400"/>
                        <a:gd name="connsiteX2" fmla="*/ 7620 w 93980"/>
                        <a:gd name="connsiteY2" fmla="*/ 152400 h 152400"/>
                        <a:gd name="connsiteX3" fmla="*/ 93980 w 93980"/>
                        <a:gd name="connsiteY3" fmla="*/ 71120 h 152400"/>
                        <a:gd name="connsiteX4" fmla="*/ 66040 w 93980"/>
                        <a:gd name="connsiteY4" fmla="*/ 0 h 152400"/>
                        <a:gd name="connsiteX0" fmla="*/ 66528 w 94468"/>
                        <a:gd name="connsiteY0" fmla="*/ 0 h 152400"/>
                        <a:gd name="connsiteX1" fmla="*/ 488 w 94468"/>
                        <a:gd name="connsiteY1" fmla="*/ 53340 h 152400"/>
                        <a:gd name="connsiteX2" fmla="*/ 8108 w 94468"/>
                        <a:gd name="connsiteY2" fmla="*/ 152400 h 152400"/>
                        <a:gd name="connsiteX3" fmla="*/ 94468 w 94468"/>
                        <a:gd name="connsiteY3" fmla="*/ 71120 h 152400"/>
                        <a:gd name="connsiteX4" fmla="*/ 66528 w 94468"/>
                        <a:gd name="connsiteY4" fmla="*/ 0 h 152400"/>
                        <a:gd name="connsiteX0" fmla="*/ 66040 w 93980"/>
                        <a:gd name="connsiteY0" fmla="*/ 0 h 144780"/>
                        <a:gd name="connsiteX1" fmla="*/ 0 w 93980"/>
                        <a:gd name="connsiteY1" fmla="*/ 53340 h 144780"/>
                        <a:gd name="connsiteX2" fmla="*/ 17145 w 93980"/>
                        <a:gd name="connsiteY2" fmla="*/ 144780 h 144780"/>
                        <a:gd name="connsiteX3" fmla="*/ 93980 w 93980"/>
                        <a:gd name="connsiteY3" fmla="*/ 71120 h 144780"/>
                        <a:gd name="connsiteX4" fmla="*/ 66040 w 93980"/>
                        <a:gd name="connsiteY4" fmla="*/ 0 h 144780"/>
                        <a:gd name="connsiteX0" fmla="*/ 66835 w 94775"/>
                        <a:gd name="connsiteY0" fmla="*/ 0 h 144780"/>
                        <a:gd name="connsiteX1" fmla="*/ 795 w 94775"/>
                        <a:gd name="connsiteY1" fmla="*/ 53340 h 144780"/>
                        <a:gd name="connsiteX2" fmla="*/ 17940 w 94775"/>
                        <a:gd name="connsiteY2" fmla="*/ 144780 h 144780"/>
                        <a:gd name="connsiteX3" fmla="*/ 94775 w 94775"/>
                        <a:gd name="connsiteY3" fmla="*/ 71120 h 144780"/>
                        <a:gd name="connsiteX4" fmla="*/ 66835 w 94775"/>
                        <a:gd name="connsiteY4" fmla="*/ 0 h 144780"/>
                        <a:gd name="connsiteX0" fmla="*/ 59640 w 87580"/>
                        <a:gd name="connsiteY0" fmla="*/ 0 h 144780"/>
                        <a:gd name="connsiteX1" fmla="*/ 14555 w 87580"/>
                        <a:gd name="connsiteY1" fmla="*/ 34290 h 144780"/>
                        <a:gd name="connsiteX2" fmla="*/ 10745 w 87580"/>
                        <a:gd name="connsiteY2" fmla="*/ 144780 h 144780"/>
                        <a:gd name="connsiteX3" fmla="*/ 87580 w 87580"/>
                        <a:gd name="connsiteY3" fmla="*/ 71120 h 144780"/>
                        <a:gd name="connsiteX4" fmla="*/ 59640 w 87580"/>
                        <a:gd name="connsiteY4" fmla="*/ 0 h 1447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7580" h="144780">
                          <a:moveTo>
                            <a:pt x="59640" y="0"/>
                          </a:moveTo>
                          <a:lnTo>
                            <a:pt x="14555" y="34290"/>
                          </a:lnTo>
                          <a:cubicBezTo>
                            <a:pt x="17095" y="67310"/>
                            <a:pt x="-16560" y="130810"/>
                            <a:pt x="10745" y="144780"/>
                          </a:cubicBezTo>
                          <a:cubicBezTo>
                            <a:pt x="67472" y="117687"/>
                            <a:pt x="58793" y="98213"/>
                            <a:pt x="87580" y="71120"/>
                          </a:cubicBezTo>
                          <a:lnTo>
                            <a:pt x="59640" y="0"/>
                          </a:lnTo>
                          <a:close/>
                        </a:path>
                      </a:pathLst>
                    </a:custGeom>
                    <a:solidFill>
                      <a:srgbClr val="FCDBC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p:txBody>
                </p:sp>
                <p:sp>
                  <p:nvSpPr>
                    <p:cNvPr id="71" name="자유형 180">
                      <a:extLst>
                        <a:ext uri="{FF2B5EF4-FFF2-40B4-BE49-F238E27FC236}">
                          <a16:creationId xmlns:a16="http://schemas.microsoft.com/office/drawing/2014/main" id="{D3497DA2-D9DA-2358-38FB-AED0185A37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3998" y="3307546"/>
                      <a:ext cx="134947" cy="229478"/>
                    </a:xfrm>
                    <a:custGeom>
                      <a:avLst/>
                      <a:gdLst>
                        <a:gd name="connsiteX0" fmla="*/ 0 w 266700"/>
                        <a:gd name="connsiteY0" fmla="*/ 327660 h 441960"/>
                        <a:gd name="connsiteX1" fmla="*/ 99060 w 266700"/>
                        <a:gd name="connsiteY1" fmla="*/ 0 h 441960"/>
                        <a:gd name="connsiteX2" fmla="*/ 209550 w 266700"/>
                        <a:gd name="connsiteY2" fmla="*/ 64770 h 441960"/>
                        <a:gd name="connsiteX3" fmla="*/ 266700 w 266700"/>
                        <a:gd name="connsiteY3" fmla="*/ 403860 h 441960"/>
                        <a:gd name="connsiteX4" fmla="*/ 198120 w 266700"/>
                        <a:gd name="connsiteY4" fmla="*/ 388620 h 441960"/>
                        <a:gd name="connsiteX5" fmla="*/ 148590 w 266700"/>
                        <a:gd name="connsiteY5" fmla="*/ 441960 h 441960"/>
                        <a:gd name="connsiteX6" fmla="*/ 125730 w 266700"/>
                        <a:gd name="connsiteY6" fmla="*/ 388620 h 441960"/>
                        <a:gd name="connsiteX7" fmla="*/ 140970 w 266700"/>
                        <a:gd name="connsiteY7" fmla="*/ 350520 h 441960"/>
                        <a:gd name="connsiteX8" fmla="*/ 80010 w 266700"/>
                        <a:gd name="connsiteY8" fmla="*/ 320040 h 441960"/>
                        <a:gd name="connsiteX9" fmla="*/ 0 w 266700"/>
                        <a:gd name="connsiteY9" fmla="*/ 327660 h 441960"/>
                        <a:gd name="connsiteX0" fmla="*/ 0 w 266700"/>
                        <a:gd name="connsiteY0" fmla="*/ 302069 h 416369"/>
                        <a:gd name="connsiteX1" fmla="*/ 87687 w 266700"/>
                        <a:gd name="connsiteY1" fmla="*/ 0 h 416369"/>
                        <a:gd name="connsiteX2" fmla="*/ 209550 w 266700"/>
                        <a:gd name="connsiteY2" fmla="*/ 39179 h 416369"/>
                        <a:gd name="connsiteX3" fmla="*/ 266700 w 266700"/>
                        <a:gd name="connsiteY3" fmla="*/ 378269 h 416369"/>
                        <a:gd name="connsiteX4" fmla="*/ 198120 w 266700"/>
                        <a:gd name="connsiteY4" fmla="*/ 363029 h 416369"/>
                        <a:gd name="connsiteX5" fmla="*/ 148590 w 266700"/>
                        <a:gd name="connsiteY5" fmla="*/ 416369 h 416369"/>
                        <a:gd name="connsiteX6" fmla="*/ 125730 w 266700"/>
                        <a:gd name="connsiteY6" fmla="*/ 363029 h 416369"/>
                        <a:gd name="connsiteX7" fmla="*/ 140970 w 266700"/>
                        <a:gd name="connsiteY7" fmla="*/ 324929 h 416369"/>
                        <a:gd name="connsiteX8" fmla="*/ 80010 w 266700"/>
                        <a:gd name="connsiteY8" fmla="*/ 294449 h 416369"/>
                        <a:gd name="connsiteX9" fmla="*/ 0 w 266700"/>
                        <a:gd name="connsiteY9" fmla="*/ 302069 h 416369"/>
                        <a:gd name="connsiteX0" fmla="*/ 0 w 266700"/>
                        <a:gd name="connsiteY0" fmla="*/ 310248 h 424548"/>
                        <a:gd name="connsiteX1" fmla="*/ 87687 w 266700"/>
                        <a:gd name="connsiteY1" fmla="*/ 8179 h 424548"/>
                        <a:gd name="connsiteX2" fmla="*/ 209550 w 266700"/>
                        <a:gd name="connsiteY2" fmla="*/ 47358 h 424548"/>
                        <a:gd name="connsiteX3" fmla="*/ 266700 w 266700"/>
                        <a:gd name="connsiteY3" fmla="*/ 386448 h 424548"/>
                        <a:gd name="connsiteX4" fmla="*/ 198120 w 266700"/>
                        <a:gd name="connsiteY4" fmla="*/ 371208 h 424548"/>
                        <a:gd name="connsiteX5" fmla="*/ 148590 w 266700"/>
                        <a:gd name="connsiteY5" fmla="*/ 424548 h 424548"/>
                        <a:gd name="connsiteX6" fmla="*/ 125730 w 266700"/>
                        <a:gd name="connsiteY6" fmla="*/ 371208 h 424548"/>
                        <a:gd name="connsiteX7" fmla="*/ 140970 w 266700"/>
                        <a:gd name="connsiteY7" fmla="*/ 333108 h 424548"/>
                        <a:gd name="connsiteX8" fmla="*/ 80010 w 266700"/>
                        <a:gd name="connsiteY8" fmla="*/ 302628 h 424548"/>
                        <a:gd name="connsiteX9" fmla="*/ 0 w 266700"/>
                        <a:gd name="connsiteY9" fmla="*/ 310248 h 424548"/>
                        <a:gd name="connsiteX0" fmla="*/ 0 w 266700"/>
                        <a:gd name="connsiteY0" fmla="*/ 314262 h 428562"/>
                        <a:gd name="connsiteX1" fmla="*/ 87687 w 266700"/>
                        <a:gd name="connsiteY1" fmla="*/ 12193 h 428562"/>
                        <a:gd name="connsiteX2" fmla="*/ 209550 w 266700"/>
                        <a:gd name="connsiteY2" fmla="*/ 51372 h 428562"/>
                        <a:gd name="connsiteX3" fmla="*/ 266700 w 266700"/>
                        <a:gd name="connsiteY3" fmla="*/ 390462 h 428562"/>
                        <a:gd name="connsiteX4" fmla="*/ 198120 w 266700"/>
                        <a:gd name="connsiteY4" fmla="*/ 375222 h 428562"/>
                        <a:gd name="connsiteX5" fmla="*/ 148590 w 266700"/>
                        <a:gd name="connsiteY5" fmla="*/ 428562 h 428562"/>
                        <a:gd name="connsiteX6" fmla="*/ 125730 w 266700"/>
                        <a:gd name="connsiteY6" fmla="*/ 375222 h 428562"/>
                        <a:gd name="connsiteX7" fmla="*/ 140970 w 266700"/>
                        <a:gd name="connsiteY7" fmla="*/ 337122 h 428562"/>
                        <a:gd name="connsiteX8" fmla="*/ 80010 w 266700"/>
                        <a:gd name="connsiteY8" fmla="*/ 306642 h 428562"/>
                        <a:gd name="connsiteX9" fmla="*/ 0 w 266700"/>
                        <a:gd name="connsiteY9" fmla="*/ 314262 h 428562"/>
                        <a:gd name="connsiteX0" fmla="*/ 0 w 266700"/>
                        <a:gd name="connsiteY0" fmla="*/ 314262 h 428562"/>
                        <a:gd name="connsiteX1" fmla="*/ 87687 w 266700"/>
                        <a:gd name="connsiteY1" fmla="*/ 12193 h 428562"/>
                        <a:gd name="connsiteX2" fmla="*/ 209550 w 266700"/>
                        <a:gd name="connsiteY2" fmla="*/ 51372 h 428562"/>
                        <a:gd name="connsiteX3" fmla="*/ 266700 w 266700"/>
                        <a:gd name="connsiteY3" fmla="*/ 390462 h 428562"/>
                        <a:gd name="connsiteX4" fmla="*/ 198120 w 266700"/>
                        <a:gd name="connsiteY4" fmla="*/ 375222 h 428562"/>
                        <a:gd name="connsiteX5" fmla="*/ 148590 w 266700"/>
                        <a:gd name="connsiteY5" fmla="*/ 428562 h 428562"/>
                        <a:gd name="connsiteX6" fmla="*/ 125730 w 266700"/>
                        <a:gd name="connsiteY6" fmla="*/ 375222 h 428562"/>
                        <a:gd name="connsiteX7" fmla="*/ 140970 w 266700"/>
                        <a:gd name="connsiteY7" fmla="*/ 337122 h 428562"/>
                        <a:gd name="connsiteX8" fmla="*/ 80010 w 266700"/>
                        <a:gd name="connsiteY8" fmla="*/ 306642 h 428562"/>
                        <a:gd name="connsiteX9" fmla="*/ 0 w 266700"/>
                        <a:gd name="connsiteY9" fmla="*/ 314262 h 428562"/>
                        <a:gd name="connsiteX0" fmla="*/ 0 w 266700"/>
                        <a:gd name="connsiteY0" fmla="*/ 314262 h 428562"/>
                        <a:gd name="connsiteX1" fmla="*/ 87687 w 266700"/>
                        <a:gd name="connsiteY1" fmla="*/ 12193 h 428562"/>
                        <a:gd name="connsiteX2" fmla="*/ 209550 w 266700"/>
                        <a:gd name="connsiteY2" fmla="*/ 51372 h 428562"/>
                        <a:gd name="connsiteX3" fmla="*/ 266700 w 266700"/>
                        <a:gd name="connsiteY3" fmla="*/ 390462 h 428562"/>
                        <a:gd name="connsiteX4" fmla="*/ 198120 w 266700"/>
                        <a:gd name="connsiteY4" fmla="*/ 375222 h 428562"/>
                        <a:gd name="connsiteX5" fmla="*/ 148590 w 266700"/>
                        <a:gd name="connsiteY5" fmla="*/ 428562 h 428562"/>
                        <a:gd name="connsiteX6" fmla="*/ 125730 w 266700"/>
                        <a:gd name="connsiteY6" fmla="*/ 375222 h 428562"/>
                        <a:gd name="connsiteX7" fmla="*/ 140970 w 266700"/>
                        <a:gd name="connsiteY7" fmla="*/ 337122 h 428562"/>
                        <a:gd name="connsiteX8" fmla="*/ 80010 w 266700"/>
                        <a:gd name="connsiteY8" fmla="*/ 306642 h 428562"/>
                        <a:gd name="connsiteX9" fmla="*/ 0 w 266700"/>
                        <a:gd name="connsiteY9" fmla="*/ 314262 h 428562"/>
                        <a:gd name="connsiteX0" fmla="*/ 0 w 266700"/>
                        <a:gd name="connsiteY0" fmla="*/ 318021 h 432321"/>
                        <a:gd name="connsiteX1" fmla="*/ 87687 w 266700"/>
                        <a:gd name="connsiteY1" fmla="*/ 15952 h 432321"/>
                        <a:gd name="connsiteX2" fmla="*/ 209550 w 266700"/>
                        <a:gd name="connsiteY2" fmla="*/ 55131 h 432321"/>
                        <a:gd name="connsiteX3" fmla="*/ 266700 w 266700"/>
                        <a:gd name="connsiteY3" fmla="*/ 394221 h 432321"/>
                        <a:gd name="connsiteX4" fmla="*/ 198120 w 266700"/>
                        <a:gd name="connsiteY4" fmla="*/ 378981 h 432321"/>
                        <a:gd name="connsiteX5" fmla="*/ 148590 w 266700"/>
                        <a:gd name="connsiteY5" fmla="*/ 432321 h 432321"/>
                        <a:gd name="connsiteX6" fmla="*/ 125730 w 266700"/>
                        <a:gd name="connsiteY6" fmla="*/ 378981 h 432321"/>
                        <a:gd name="connsiteX7" fmla="*/ 140970 w 266700"/>
                        <a:gd name="connsiteY7" fmla="*/ 340881 h 432321"/>
                        <a:gd name="connsiteX8" fmla="*/ 80010 w 266700"/>
                        <a:gd name="connsiteY8" fmla="*/ 310401 h 432321"/>
                        <a:gd name="connsiteX9" fmla="*/ 0 w 266700"/>
                        <a:gd name="connsiteY9" fmla="*/ 318021 h 432321"/>
                        <a:gd name="connsiteX0" fmla="*/ 0 w 266700"/>
                        <a:gd name="connsiteY0" fmla="*/ 318021 h 432321"/>
                        <a:gd name="connsiteX1" fmla="*/ 87687 w 266700"/>
                        <a:gd name="connsiteY1" fmla="*/ 15952 h 432321"/>
                        <a:gd name="connsiteX2" fmla="*/ 209550 w 266700"/>
                        <a:gd name="connsiteY2" fmla="*/ 55131 h 432321"/>
                        <a:gd name="connsiteX3" fmla="*/ 266700 w 266700"/>
                        <a:gd name="connsiteY3" fmla="*/ 394221 h 432321"/>
                        <a:gd name="connsiteX4" fmla="*/ 198120 w 266700"/>
                        <a:gd name="connsiteY4" fmla="*/ 378981 h 432321"/>
                        <a:gd name="connsiteX5" fmla="*/ 148590 w 266700"/>
                        <a:gd name="connsiteY5" fmla="*/ 432321 h 432321"/>
                        <a:gd name="connsiteX6" fmla="*/ 125730 w 266700"/>
                        <a:gd name="connsiteY6" fmla="*/ 378981 h 432321"/>
                        <a:gd name="connsiteX7" fmla="*/ 140970 w 266700"/>
                        <a:gd name="connsiteY7" fmla="*/ 340881 h 432321"/>
                        <a:gd name="connsiteX8" fmla="*/ 80010 w 266700"/>
                        <a:gd name="connsiteY8" fmla="*/ 310401 h 432321"/>
                        <a:gd name="connsiteX9" fmla="*/ 0 w 266700"/>
                        <a:gd name="connsiteY9" fmla="*/ 318021 h 432321"/>
                        <a:gd name="connsiteX0" fmla="*/ 0 w 266700"/>
                        <a:gd name="connsiteY0" fmla="*/ 317843 h 432143"/>
                        <a:gd name="connsiteX1" fmla="*/ 87687 w 266700"/>
                        <a:gd name="connsiteY1" fmla="*/ 15774 h 432143"/>
                        <a:gd name="connsiteX2" fmla="*/ 209550 w 266700"/>
                        <a:gd name="connsiteY2" fmla="*/ 54953 h 432143"/>
                        <a:gd name="connsiteX3" fmla="*/ 266700 w 266700"/>
                        <a:gd name="connsiteY3" fmla="*/ 394043 h 432143"/>
                        <a:gd name="connsiteX4" fmla="*/ 198120 w 266700"/>
                        <a:gd name="connsiteY4" fmla="*/ 378803 h 432143"/>
                        <a:gd name="connsiteX5" fmla="*/ 148590 w 266700"/>
                        <a:gd name="connsiteY5" fmla="*/ 432143 h 432143"/>
                        <a:gd name="connsiteX6" fmla="*/ 125730 w 266700"/>
                        <a:gd name="connsiteY6" fmla="*/ 378803 h 432143"/>
                        <a:gd name="connsiteX7" fmla="*/ 140970 w 266700"/>
                        <a:gd name="connsiteY7" fmla="*/ 340703 h 432143"/>
                        <a:gd name="connsiteX8" fmla="*/ 80010 w 266700"/>
                        <a:gd name="connsiteY8" fmla="*/ 310223 h 432143"/>
                        <a:gd name="connsiteX9" fmla="*/ 0 w 266700"/>
                        <a:gd name="connsiteY9" fmla="*/ 317843 h 432143"/>
                        <a:gd name="connsiteX0" fmla="*/ 0 w 266700"/>
                        <a:gd name="connsiteY0" fmla="*/ 316702 h 431002"/>
                        <a:gd name="connsiteX1" fmla="*/ 87687 w 266700"/>
                        <a:gd name="connsiteY1" fmla="*/ 14633 h 431002"/>
                        <a:gd name="connsiteX2" fmla="*/ 219028 w 266700"/>
                        <a:gd name="connsiteY2" fmla="*/ 59499 h 431002"/>
                        <a:gd name="connsiteX3" fmla="*/ 266700 w 266700"/>
                        <a:gd name="connsiteY3" fmla="*/ 392902 h 431002"/>
                        <a:gd name="connsiteX4" fmla="*/ 198120 w 266700"/>
                        <a:gd name="connsiteY4" fmla="*/ 377662 h 431002"/>
                        <a:gd name="connsiteX5" fmla="*/ 148590 w 266700"/>
                        <a:gd name="connsiteY5" fmla="*/ 431002 h 431002"/>
                        <a:gd name="connsiteX6" fmla="*/ 125730 w 266700"/>
                        <a:gd name="connsiteY6" fmla="*/ 377662 h 431002"/>
                        <a:gd name="connsiteX7" fmla="*/ 140970 w 266700"/>
                        <a:gd name="connsiteY7" fmla="*/ 339562 h 431002"/>
                        <a:gd name="connsiteX8" fmla="*/ 80010 w 266700"/>
                        <a:gd name="connsiteY8" fmla="*/ 309082 h 431002"/>
                        <a:gd name="connsiteX9" fmla="*/ 0 w 266700"/>
                        <a:gd name="connsiteY9" fmla="*/ 316702 h 431002"/>
                        <a:gd name="connsiteX0" fmla="*/ 0 w 266700"/>
                        <a:gd name="connsiteY0" fmla="*/ 315944 h 430244"/>
                        <a:gd name="connsiteX1" fmla="*/ 87687 w 266700"/>
                        <a:gd name="connsiteY1" fmla="*/ 13875 h 430244"/>
                        <a:gd name="connsiteX2" fmla="*/ 219028 w 266700"/>
                        <a:gd name="connsiteY2" fmla="*/ 58741 h 430244"/>
                        <a:gd name="connsiteX3" fmla="*/ 266700 w 266700"/>
                        <a:gd name="connsiteY3" fmla="*/ 392144 h 430244"/>
                        <a:gd name="connsiteX4" fmla="*/ 198120 w 266700"/>
                        <a:gd name="connsiteY4" fmla="*/ 376904 h 430244"/>
                        <a:gd name="connsiteX5" fmla="*/ 148590 w 266700"/>
                        <a:gd name="connsiteY5" fmla="*/ 430244 h 430244"/>
                        <a:gd name="connsiteX6" fmla="*/ 125730 w 266700"/>
                        <a:gd name="connsiteY6" fmla="*/ 376904 h 430244"/>
                        <a:gd name="connsiteX7" fmla="*/ 140970 w 266700"/>
                        <a:gd name="connsiteY7" fmla="*/ 338804 h 430244"/>
                        <a:gd name="connsiteX8" fmla="*/ 80010 w 266700"/>
                        <a:gd name="connsiteY8" fmla="*/ 308324 h 430244"/>
                        <a:gd name="connsiteX9" fmla="*/ 0 w 266700"/>
                        <a:gd name="connsiteY9" fmla="*/ 315944 h 430244"/>
                        <a:gd name="connsiteX0" fmla="*/ 0 w 239214"/>
                        <a:gd name="connsiteY0" fmla="*/ 315944 h 430244"/>
                        <a:gd name="connsiteX1" fmla="*/ 87687 w 239214"/>
                        <a:gd name="connsiteY1" fmla="*/ 13875 h 430244"/>
                        <a:gd name="connsiteX2" fmla="*/ 219028 w 239214"/>
                        <a:gd name="connsiteY2" fmla="*/ 58741 h 430244"/>
                        <a:gd name="connsiteX3" fmla="*/ 239214 w 239214"/>
                        <a:gd name="connsiteY3" fmla="*/ 379823 h 430244"/>
                        <a:gd name="connsiteX4" fmla="*/ 198120 w 239214"/>
                        <a:gd name="connsiteY4" fmla="*/ 376904 h 430244"/>
                        <a:gd name="connsiteX5" fmla="*/ 148590 w 239214"/>
                        <a:gd name="connsiteY5" fmla="*/ 430244 h 430244"/>
                        <a:gd name="connsiteX6" fmla="*/ 125730 w 239214"/>
                        <a:gd name="connsiteY6" fmla="*/ 376904 h 430244"/>
                        <a:gd name="connsiteX7" fmla="*/ 140970 w 239214"/>
                        <a:gd name="connsiteY7" fmla="*/ 338804 h 430244"/>
                        <a:gd name="connsiteX8" fmla="*/ 80010 w 239214"/>
                        <a:gd name="connsiteY8" fmla="*/ 308324 h 430244"/>
                        <a:gd name="connsiteX9" fmla="*/ 0 w 239214"/>
                        <a:gd name="connsiteY9" fmla="*/ 315944 h 430244"/>
                        <a:gd name="connsiteX0" fmla="*/ 0 w 239214"/>
                        <a:gd name="connsiteY0" fmla="*/ 315944 h 430244"/>
                        <a:gd name="connsiteX1" fmla="*/ 87687 w 239214"/>
                        <a:gd name="connsiteY1" fmla="*/ 13875 h 430244"/>
                        <a:gd name="connsiteX2" fmla="*/ 219028 w 239214"/>
                        <a:gd name="connsiteY2" fmla="*/ 58741 h 430244"/>
                        <a:gd name="connsiteX3" fmla="*/ 239214 w 239214"/>
                        <a:gd name="connsiteY3" fmla="*/ 379823 h 430244"/>
                        <a:gd name="connsiteX4" fmla="*/ 198120 w 239214"/>
                        <a:gd name="connsiteY4" fmla="*/ 376904 h 430244"/>
                        <a:gd name="connsiteX5" fmla="*/ 148590 w 239214"/>
                        <a:gd name="connsiteY5" fmla="*/ 430244 h 430244"/>
                        <a:gd name="connsiteX6" fmla="*/ 125730 w 239214"/>
                        <a:gd name="connsiteY6" fmla="*/ 376904 h 430244"/>
                        <a:gd name="connsiteX7" fmla="*/ 140970 w 239214"/>
                        <a:gd name="connsiteY7" fmla="*/ 338804 h 430244"/>
                        <a:gd name="connsiteX8" fmla="*/ 80010 w 239214"/>
                        <a:gd name="connsiteY8" fmla="*/ 308324 h 430244"/>
                        <a:gd name="connsiteX9" fmla="*/ 0 w 239214"/>
                        <a:gd name="connsiteY9" fmla="*/ 315944 h 430244"/>
                        <a:gd name="connsiteX0" fmla="*/ 0 w 239214"/>
                        <a:gd name="connsiteY0" fmla="*/ 315944 h 430244"/>
                        <a:gd name="connsiteX1" fmla="*/ 87687 w 239214"/>
                        <a:gd name="connsiteY1" fmla="*/ 13875 h 430244"/>
                        <a:gd name="connsiteX2" fmla="*/ 219028 w 239214"/>
                        <a:gd name="connsiteY2" fmla="*/ 58741 h 430244"/>
                        <a:gd name="connsiteX3" fmla="*/ 239214 w 239214"/>
                        <a:gd name="connsiteY3" fmla="*/ 379823 h 430244"/>
                        <a:gd name="connsiteX4" fmla="*/ 190537 w 239214"/>
                        <a:gd name="connsiteY4" fmla="*/ 368058 h 430244"/>
                        <a:gd name="connsiteX5" fmla="*/ 148590 w 239214"/>
                        <a:gd name="connsiteY5" fmla="*/ 430244 h 430244"/>
                        <a:gd name="connsiteX6" fmla="*/ 125730 w 239214"/>
                        <a:gd name="connsiteY6" fmla="*/ 376904 h 430244"/>
                        <a:gd name="connsiteX7" fmla="*/ 140970 w 239214"/>
                        <a:gd name="connsiteY7" fmla="*/ 338804 h 430244"/>
                        <a:gd name="connsiteX8" fmla="*/ 80010 w 239214"/>
                        <a:gd name="connsiteY8" fmla="*/ 308324 h 430244"/>
                        <a:gd name="connsiteX9" fmla="*/ 0 w 239214"/>
                        <a:gd name="connsiteY9" fmla="*/ 315944 h 430244"/>
                        <a:gd name="connsiteX0" fmla="*/ 0 w 239214"/>
                        <a:gd name="connsiteY0" fmla="*/ 315944 h 407497"/>
                        <a:gd name="connsiteX1" fmla="*/ 87687 w 239214"/>
                        <a:gd name="connsiteY1" fmla="*/ 13875 h 407497"/>
                        <a:gd name="connsiteX2" fmla="*/ 219028 w 239214"/>
                        <a:gd name="connsiteY2" fmla="*/ 58741 h 407497"/>
                        <a:gd name="connsiteX3" fmla="*/ 239214 w 239214"/>
                        <a:gd name="connsiteY3" fmla="*/ 379823 h 407497"/>
                        <a:gd name="connsiteX4" fmla="*/ 190537 w 239214"/>
                        <a:gd name="connsiteY4" fmla="*/ 368058 h 407497"/>
                        <a:gd name="connsiteX5" fmla="*/ 151117 w 239214"/>
                        <a:gd name="connsiteY5" fmla="*/ 407497 h 407497"/>
                        <a:gd name="connsiteX6" fmla="*/ 125730 w 239214"/>
                        <a:gd name="connsiteY6" fmla="*/ 376904 h 407497"/>
                        <a:gd name="connsiteX7" fmla="*/ 140970 w 239214"/>
                        <a:gd name="connsiteY7" fmla="*/ 338804 h 407497"/>
                        <a:gd name="connsiteX8" fmla="*/ 80010 w 239214"/>
                        <a:gd name="connsiteY8" fmla="*/ 308324 h 407497"/>
                        <a:gd name="connsiteX9" fmla="*/ 0 w 239214"/>
                        <a:gd name="connsiteY9" fmla="*/ 315944 h 407497"/>
                        <a:gd name="connsiteX0" fmla="*/ 0 w 239214"/>
                        <a:gd name="connsiteY0" fmla="*/ 315944 h 407497"/>
                        <a:gd name="connsiteX1" fmla="*/ 87687 w 239214"/>
                        <a:gd name="connsiteY1" fmla="*/ 13875 h 407497"/>
                        <a:gd name="connsiteX2" fmla="*/ 219028 w 239214"/>
                        <a:gd name="connsiteY2" fmla="*/ 58741 h 407497"/>
                        <a:gd name="connsiteX3" fmla="*/ 239214 w 239214"/>
                        <a:gd name="connsiteY3" fmla="*/ 379823 h 407497"/>
                        <a:gd name="connsiteX4" fmla="*/ 190537 w 239214"/>
                        <a:gd name="connsiteY4" fmla="*/ 368058 h 407497"/>
                        <a:gd name="connsiteX5" fmla="*/ 151117 w 239214"/>
                        <a:gd name="connsiteY5" fmla="*/ 407497 h 407497"/>
                        <a:gd name="connsiteX6" fmla="*/ 123202 w 239214"/>
                        <a:gd name="connsiteY6" fmla="*/ 361739 h 407497"/>
                        <a:gd name="connsiteX7" fmla="*/ 140970 w 239214"/>
                        <a:gd name="connsiteY7" fmla="*/ 338804 h 407497"/>
                        <a:gd name="connsiteX8" fmla="*/ 80010 w 239214"/>
                        <a:gd name="connsiteY8" fmla="*/ 308324 h 407497"/>
                        <a:gd name="connsiteX9" fmla="*/ 0 w 239214"/>
                        <a:gd name="connsiteY9" fmla="*/ 315944 h 407497"/>
                        <a:gd name="connsiteX0" fmla="*/ 0 w 239214"/>
                        <a:gd name="connsiteY0" fmla="*/ 315944 h 407497"/>
                        <a:gd name="connsiteX1" fmla="*/ 87687 w 239214"/>
                        <a:gd name="connsiteY1" fmla="*/ 13875 h 407497"/>
                        <a:gd name="connsiteX2" fmla="*/ 219028 w 239214"/>
                        <a:gd name="connsiteY2" fmla="*/ 58741 h 407497"/>
                        <a:gd name="connsiteX3" fmla="*/ 239214 w 239214"/>
                        <a:gd name="connsiteY3" fmla="*/ 379823 h 407497"/>
                        <a:gd name="connsiteX4" fmla="*/ 190537 w 239214"/>
                        <a:gd name="connsiteY4" fmla="*/ 368058 h 407497"/>
                        <a:gd name="connsiteX5" fmla="*/ 151117 w 239214"/>
                        <a:gd name="connsiteY5" fmla="*/ 407497 h 407497"/>
                        <a:gd name="connsiteX6" fmla="*/ 123202 w 239214"/>
                        <a:gd name="connsiteY6" fmla="*/ 361739 h 407497"/>
                        <a:gd name="connsiteX7" fmla="*/ 149816 w 239214"/>
                        <a:gd name="connsiteY7" fmla="*/ 335013 h 407497"/>
                        <a:gd name="connsiteX8" fmla="*/ 80010 w 239214"/>
                        <a:gd name="connsiteY8" fmla="*/ 308324 h 407497"/>
                        <a:gd name="connsiteX9" fmla="*/ 0 w 239214"/>
                        <a:gd name="connsiteY9" fmla="*/ 315944 h 407497"/>
                        <a:gd name="connsiteX0" fmla="*/ 0 w 239214"/>
                        <a:gd name="connsiteY0" fmla="*/ 315944 h 407497"/>
                        <a:gd name="connsiteX1" fmla="*/ 87687 w 239214"/>
                        <a:gd name="connsiteY1" fmla="*/ 13875 h 407497"/>
                        <a:gd name="connsiteX2" fmla="*/ 219028 w 239214"/>
                        <a:gd name="connsiteY2" fmla="*/ 58741 h 407497"/>
                        <a:gd name="connsiteX3" fmla="*/ 239214 w 239214"/>
                        <a:gd name="connsiteY3" fmla="*/ 379823 h 407497"/>
                        <a:gd name="connsiteX4" fmla="*/ 190537 w 239214"/>
                        <a:gd name="connsiteY4" fmla="*/ 368058 h 407497"/>
                        <a:gd name="connsiteX5" fmla="*/ 151117 w 239214"/>
                        <a:gd name="connsiteY5" fmla="*/ 407497 h 407497"/>
                        <a:gd name="connsiteX6" fmla="*/ 123202 w 239214"/>
                        <a:gd name="connsiteY6" fmla="*/ 361739 h 407497"/>
                        <a:gd name="connsiteX7" fmla="*/ 149816 w 239214"/>
                        <a:gd name="connsiteY7" fmla="*/ 335013 h 407497"/>
                        <a:gd name="connsiteX8" fmla="*/ 80010 w 239214"/>
                        <a:gd name="connsiteY8" fmla="*/ 308324 h 407497"/>
                        <a:gd name="connsiteX9" fmla="*/ 0 w 239214"/>
                        <a:gd name="connsiteY9" fmla="*/ 315944 h 407497"/>
                        <a:gd name="connsiteX0" fmla="*/ 1032 w 240246"/>
                        <a:gd name="connsiteY0" fmla="*/ 315944 h 407497"/>
                        <a:gd name="connsiteX1" fmla="*/ 88719 w 240246"/>
                        <a:gd name="connsiteY1" fmla="*/ 13875 h 407497"/>
                        <a:gd name="connsiteX2" fmla="*/ 220060 w 240246"/>
                        <a:gd name="connsiteY2" fmla="*/ 58741 h 407497"/>
                        <a:gd name="connsiteX3" fmla="*/ 240246 w 240246"/>
                        <a:gd name="connsiteY3" fmla="*/ 379823 h 407497"/>
                        <a:gd name="connsiteX4" fmla="*/ 191569 w 240246"/>
                        <a:gd name="connsiteY4" fmla="*/ 368058 h 407497"/>
                        <a:gd name="connsiteX5" fmla="*/ 152149 w 240246"/>
                        <a:gd name="connsiteY5" fmla="*/ 407497 h 407497"/>
                        <a:gd name="connsiteX6" fmla="*/ 124234 w 240246"/>
                        <a:gd name="connsiteY6" fmla="*/ 361739 h 407497"/>
                        <a:gd name="connsiteX7" fmla="*/ 150848 w 240246"/>
                        <a:gd name="connsiteY7" fmla="*/ 335013 h 407497"/>
                        <a:gd name="connsiteX8" fmla="*/ 81042 w 240246"/>
                        <a:gd name="connsiteY8" fmla="*/ 308324 h 407497"/>
                        <a:gd name="connsiteX9" fmla="*/ 43141 w 240246"/>
                        <a:gd name="connsiteY9" fmla="*/ 282684 h 407497"/>
                        <a:gd name="connsiteX10" fmla="*/ 1032 w 240246"/>
                        <a:gd name="connsiteY10" fmla="*/ 315944 h 407497"/>
                        <a:gd name="connsiteX0" fmla="*/ 1171 w 240385"/>
                        <a:gd name="connsiteY0" fmla="*/ 315944 h 407497"/>
                        <a:gd name="connsiteX1" fmla="*/ 88858 w 240385"/>
                        <a:gd name="connsiteY1" fmla="*/ 13875 h 407497"/>
                        <a:gd name="connsiteX2" fmla="*/ 220199 w 240385"/>
                        <a:gd name="connsiteY2" fmla="*/ 58741 h 407497"/>
                        <a:gd name="connsiteX3" fmla="*/ 240385 w 240385"/>
                        <a:gd name="connsiteY3" fmla="*/ 379823 h 407497"/>
                        <a:gd name="connsiteX4" fmla="*/ 191708 w 240385"/>
                        <a:gd name="connsiteY4" fmla="*/ 368058 h 407497"/>
                        <a:gd name="connsiteX5" fmla="*/ 152288 w 240385"/>
                        <a:gd name="connsiteY5" fmla="*/ 407497 h 407497"/>
                        <a:gd name="connsiteX6" fmla="*/ 124373 w 240385"/>
                        <a:gd name="connsiteY6" fmla="*/ 361739 h 407497"/>
                        <a:gd name="connsiteX7" fmla="*/ 150987 w 240385"/>
                        <a:gd name="connsiteY7" fmla="*/ 335013 h 407497"/>
                        <a:gd name="connsiteX8" fmla="*/ 81181 w 240385"/>
                        <a:gd name="connsiteY8" fmla="*/ 308324 h 407497"/>
                        <a:gd name="connsiteX9" fmla="*/ 38225 w 240385"/>
                        <a:gd name="connsiteY9" fmla="*/ 324387 h 407497"/>
                        <a:gd name="connsiteX10" fmla="*/ 1171 w 240385"/>
                        <a:gd name="connsiteY10" fmla="*/ 315944 h 407497"/>
                        <a:gd name="connsiteX0" fmla="*/ 922 w 250246"/>
                        <a:gd name="connsiteY0" fmla="*/ 307098 h 407497"/>
                        <a:gd name="connsiteX1" fmla="*/ 98719 w 250246"/>
                        <a:gd name="connsiteY1" fmla="*/ 13875 h 407497"/>
                        <a:gd name="connsiteX2" fmla="*/ 230060 w 250246"/>
                        <a:gd name="connsiteY2" fmla="*/ 58741 h 407497"/>
                        <a:gd name="connsiteX3" fmla="*/ 250246 w 250246"/>
                        <a:gd name="connsiteY3" fmla="*/ 379823 h 407497"/>
                        <a:gd name="connsiteX4" fmla="*/ 201569 w 250246"/>
                        <a:gd name="connsiteY4" fmla="*/ 368058 h 407497"/>
                        <a:gd name="connsiteX5" fmla="*/ 162149 w 250246"/>
                        <a:gd name="connsiteY5" fmla="*/ 407497 h 407497"/>
                        <a:gd name="connsiteX6" fmla="*/ 134234 w 250246"/>
                        <a:gd name="connsiteY6" fmla="*/ 361739 h 407497"/>
                        <a:gd name="connsiteX7" fmla="*/ 160848 w 250246"/>
                        <a:gd name="connsiteY7" fmla="*/ 335013 h 407497"/>
                        <a:gd name="connsiteX8" fmla="*/ 91042 w 250246"/>
                        <a:gd name="connsiteY8" fmla="*/ 308324 h 407497"/>
                        <a:gd name="connsiteX9" fmla="*/ 48086 w 250246"/>
                        <a:gd name="connsiteY9" fmla="*/ 324387 h 407497"/>
                        <a:gd name="connsiteX10" fmla="*/ 922 w 250246"/>
                        <a:gd name="connsiteY10" fmla="*/ 307098 h 407497"/>
                        <a:gd name="connsiteX0" fmla="*/ 0 w 249324"/>
                        <a:gd name="connsiteY0" fmla="*/ 307098 h 407497"/>
                        <a:gd name="connsiteX1" fmla="*/ 97797 w 249324"/>
                        <a:gd name="connsiteY1" fmla="*/ 13875 h 407497"/>
                        <a:gd name="connsiteX2" fmla="*/ 229138 w 249324"/>
                        <a:gd name="connsiteY2" fmla="*/ 58741 h 407497"/>
                        <a:gd name="connsiteX3" fmla="*/ 249324 w 249324"/>
                        <a:gd name="connsiteY3" fmla="*/ 379823 h 407497"/>
                        <a:gd name="connsiteX4" fmla="*/ 200647 w 249324"/>
                        <a:gd name="connsiteY4" fmla="*/ 368058 h 407497"/>
                        <a:gd name="connsiteX5" fmla="*/ 161227 w 249324"/>
                        <a:gd name="connsiteY5" fmla="*/ 407497 h 407497"/>
                        <a:gd name="connsiteX6" fmla="*/ 133312 w 249324"/>
                        <a:gd name="connsiteY6" fmla="*/ 361739 h 407497"/>
                        <a:gd name="connsiteX7" fmla="*/ 159926 w 249324"/>
                        <a:gd name="connsiteY7" fmla="*/ 335013 h 407497"/>
                        <a:gd name="connsiteX8" fmla="*/ 90120 w 249324"/>
                        <a:gd name="connsiteY8" fmla="*/ 308324 h 407497"/>
                        <a:gd name="connsiteX9" fmla="*/ 47164 w 249324"/>
                        <a:gd name="connsiteY9" fmla="*/ 324387 h 407497"/>
                        <a:gd name="connsiteX10" fmla="*/ 0 w 249324"/>
                        <a:gd name="connsiteY10" fmla="*/ 307098 h 407497"/>
                        <a:gd name="connsiteX0" fmla="*/ 0 w 235423"/>
                        <a:gd name="connsiteY0" fmla="*/ 309625 h 407497"/>
                        <a:gd name="connsiteX1" fmla="*/ 83896 w 235423"/>
                        <a:gd name="connsiteY1" fmla="*/ 13875 h 407497"/>
                        <a:gd name="connsiteX2" fmla="*/ 215237 w 235423"/>
                        <a:gd name="connsiteY2" fmla="*/ 58741 h 407497"/>
                        <a:gd name="connsiteX3" fmla="*/ 235423 w 235423"/>
                        <a:gd name="connsiteY3" fmla="*/ 379823 h 407497"/>
                        <a:gd name="connsiteX4" fmla="*/ 186746 w 235423"/>
                        <a:gd name="connsiteY4" fmla="*/ 368058 h 407497"/>
                        <a:gd name="connsiteX5" fmla="*/ 147326 w 235423"/>
                        <a:gd name="connsiteY5" fmla="*/ 407497 h 407497"/>
                        <a:gd name="connsiteX6" fmla="*/ 119411 w 235423"/>
                        <a:gd name="connsiteY6" fmla="*/ 361739 h 407497"/>
                        <a:gd name="connsiteX7" fmla="*/ 146025 w 235423"/>
                        <a:gd name="connsiteY7" fmla="*/ 335013 h 407497"/>
                        <a:gd name="connsiteX8" fmla="*/ 76219 w 235423"/>
                        <a:gd name="connsiteY8" fmla="*/ 308324 h 407497"/>
                        <a:gd name="connsiteX9" fmla="*/ 33263 w 235423"/>
                        <a:gd name="connsiteY9" fmla="*/ 324387 h 407497"/>
                        <a:gd name="connsiteX10" fmla="*/ 0 w 235423"/>
                        <a:gd name="connsiteY10" fmla="*/ 309625 h 407497"/>
                        <a:gd name="connsiteX0" fmla="*/ 0 w 235423"/>
                        <a:gd name="connsiteY0" fmla="*/ 309625 h 407497"/>
                        <a:gd name="connsiteX1" fmla="*/ 83896 w 235423"/>
                        <a:gd name="connsiteY1" fmla="*/ 13875 h 407497"/>
                        <a:gd name="connsiteX2" fmla="*/ 215237 w 235423"/>
                        <a:gd name="connsiteY2" fmla="*/ 58741 h 407497"/>
                        <a:gd name="connsiteX3" fmla="*/ 235423 w 235423"/>
                        <a:gd name="connsiteY3" fmla="*/ 379823 h 407497"/>
                        <a:gd name="connsiteX4" fmla="*/ 186746 w 235423"/>
                        <a:gd name="connsiteY4" fmla="*/ 368058 h 407497"/>
                        <a:gd name="connsiteX5" fmla="*/ 147326 w 235423"/>
                        <a:gd name="connsiteY5" fmla="*/ 407497 h 407497"/>
                        <a:gd name="connsiteX6" fmla="*/ 119411 w 235423"/>
                        <a:gd name="connsiteY6" fmla="*/ 361739 h 407497"/>
                        <a:gd name="connsiteX7" fmla="*/ 146025 w 235423"/>
                        <a:gd name="connsiteY7" fmla="*/ 335013 h 407497"/>
                        <a:gd name="connsiteX8" fmla="*/ 76219 w 235423"/>
                        <a:gd name="connsiteY8" fmla="*/ 308324 h 407497"/>
                        <a:gd name="connsiteX9" fmla="*/ 57274 w 235423"/>
                        <a:gd name="connsiteY9" fmla="*/ 325651 h 407497"/>
                        <a:gd name="connsiteX10" fmla="*/ 0 w 235423"/>
                        <a:gd name="connsiteY10" fmla="*/ 309625 h 407497"/>
                        <a:gd name="connsiteX0" fmla="*/ 0 w 235423"/>
                        <a:gd name="connsiteY0" fmla="*/ 309625 h 407497"/>
                        <a:gd name="connsiteX1" fmla="*/ 83896 w 235423"/>
                        <a:gd name="connsiteY1" fmla="*/ 13875 h 407497"/>
                        <a:gd name="connsiteX2" fmla="*/ 215237 w 235423"/>
                        <a:gd name="connsiteY2" fmla="*/ 58741 h 407497"/>
                        <a:gd name="connsiteX3" fmla="*/ 235423 w 235423"/>
                        <a:gd name="connsiteY3" fmla="*/ 379823 h 407497"/>
                        <a:gd name="connsiteX4" fmla="*/ 186746 w 235423"/>
                        <a:gd name="connsiteY4" fmla="*/ 368058 h 407497"/>
                        <a:gd name="connsiteX5" fmla="*/ 147326 w 235423"/>
                        <a:gd name="connsiteY5" fmla="*/ 407497 h 407497"/>
                        <a:gd name="connsiteX6" fmla="*/ 119411 w 235423"/>
                        <a:gd name="connsiteY6" fmla="*/ 361739 h 407497"/>
                        <a:gd name="connsiteX7" fmla="*/ 146025 w 235423"/>
                        <a:gd name="connsiteY7" fmla="*/ 335013 h 407497"/>
                        <a:gd name="connsiteX8" fmla="*/ 63582 w 235423"/>
                        <a:gd name="connsiteY8" fmla="*/ 298214 h 407497"/>
                        <a:gd name="connsiteX9" fmla="*/ 57274 w 235423"/>
                        <a:gd name="connsiteY9" fmla="*/ 325651 h 407497"/>
                        <a:gd name="connsiteX10" fmla="*/ 0 w 235423"/>
                        <a:gd name="connsiteY10" fmla="*/ 309625 h 407497"/>
                        <a:gd name="connsiteX0" fmla="*/ 0 w 235423"/>
                        <a:gd name="connsiteY0" fmla="*/ 309625 h 407497"/>
                        <a:gd name="connsiteX1" fmla="*/ 83896 w 235423"/>
                        <a:gd name="connsiteY1" fmla="*/ 13875 h 407497"/>
                        <a:gd name="connsiteX2" fmla="*/ 215237 w 235423"/>
                        <a:gd name="connsiteY2" fmla="*/ 58741 h 407497"/>
                        <a:gd name="connsiteX3" fmla="*/ 235423 w 235423"/>
                        <a:gd name="connsiteY3" fmla="*/ 379823 h 407497"/>
                        <a:gd name="connsiteX4" fmla="*/ 186746 w 235423"/>
                        <a:gd name="connsiteY4" fmla="*/ 368058 h 407497"/>
                        <a:gd name="connsiteX5" fmla="*/ 147326 w 235423"/>
                        <a:gd name="connsiteY5" fmla="*/ 407497 h 407497"/>
                        <a:gd name="connsiteX6" fmla="*/ 119411 w 235423"/>
                        <a:gd name="connsiteY6" fmla="*/ 361739 h 407497"/>
                        <a:gd name="connsiteX7" fmla="*/ 146025 w 235423"/>
                        <a:gd name="connsiteY7" fmla="*/ 335013 h 407497"/>
                        <a:gd name="connsiteX8" fmla="*/ 63582 w 235423"/>
                        <a:gd name="connsiteY8" fmla="*/ 298214 h 407497"/>
                        <a:gd name="connsiteX9" fmla="*/ 43373 w 235423"/>
                        <a:gd name="connsiteY9" fmla="*/ 314277 h 407497"/>
                        <a:gd name="connsiteX10" fmla="*/ 0 w 235423"/>
                        <a:gd name="connsiteY10" fmla="*/ 309625 h 407497"/>
                        <a:gd name="connsiteX0" fmla="*/ 0 w 235423"/>
                        <a:gd name="connsiteY0" fmla="*/ 309625 h 407497"/>
                        <a:gd name="connsiteX1" fmla="*/ 83896 w 235423"/>
                        <a:gd name="connsiteY1" fmla="*/ 13875 h 407497"/>
                        <a:gd name="connsiteX2" fmla="*/ 215237 w 235423"/>
                        <a:gd name="connsiteY2" fmla="*/ 58741 h 407497"/>
                        <a:gd name="connsiteX3" fmla="*/ 235423 w 235423"/>
                        <a:gd name="connsiteY3" fmla="*/ 379823 h 407497"/>
                        <a:gd name="connsiteX4" fmla="*/ 186746 w 235423"/>
                        <a:gd name="connsiteY4" fmla="*/ 368058 h 407497"/>
                        <a:gd name="connsiteX5" fmla="*/ 147326 w 235423"/>
                        <a:gd name="connsiteY5" fmla="*/ 407497 h 407497"/>
                        <a:gd name="connsiteX6" fmla="*/ 119411 w 235423"/>
                        <a:gd name="connsiteY6" fmla="*/ 361739 h 407497"/>
                        <a:gd name="connsiteX7" fmla="*/ 146025 w 235423"/>
                        <a:gd name="connsiteY7" fmla="*/ 335013 h 407497"/>
                        <a:gd name="connsiteX8" fmla="*/ 50945 w 235423"/>
                        <a:gd name="connsiteY8" fmla="*/ 289368 h 407497"/>
                        <a:gd name="connsiteX9" fmla="*/ 43373 w 235423"/>
                        <a:gd name="connsiteY9" fmla="*/ 314277 h 407497"/>
                        <a:gd name="connsiteX10" fmla="*/ 0 w 235423"/>
                        <a:gd name="connsiteY10" fmla="*/ 309625 h 407497"/>
                        <a:gd name="connsiteX0" fmla="*/ 0 w 235423"/>
                        <a:gd name="connsiteY0" fmla="*/ 309625 h 407497"/>
                        <a:gd name="connsiteX1" fmla="*/ 83896 w 235423"/>
                        <a:gd name="connsiteY1" fmla="*/ 13875 h 407497"/>
                        <a:gd name="connsiteX2" fmla="*/ 215237 w 235423"/>
                        <a:gd name="connsiteY2" fmla="*/ 58741 h 407497"/>
                        <a:gd name="connsiteX3" fmla="*/ 235423 w 235423"/>
                        <a:gd name="connsiteY3" fmla="*/ 379823 h 407497"/>
                        <a:gd name="connsiteX4" fmla="*/ 186746 w 235423"/>
                        <a:gd name="connsiteY4" fmla="*/ 368058 h 407497"/>
                        <a:gd name="connsiteX5" fmla="*/ 147326 w 235423"/>
                        <a:gd name="connsiteY5" fmla="*/ 407497 h 407497"/>
                        <a:gd name="connsiteX6" fmla="*/ 119411 w 235423"/>
                        <a:gd name="connsiteY6" fmla="*/ 361739 h 407497"/>
                        <a:gd name="connsiteX7" fmla="*/ 146025 w 235423"/>
                        <a:gd name="connsiteY7" fmla="*/ 335013 h 407497"/>
                        <a:gd name="connsiteX8" fmla="*/ 50945 w 235423"/>
                        <a:gd name="connsiteY8" fmla="*/ 289368 h 407497"/>
                        <a:gd name="connsiteX9" fmla="*/ 38318 w 235423"/>
                        <a:gd name="connsiteY9" fmla="*/ 314277 h 407497"/>
                        <a:gd name="connsiteX10" fmla="*/ 0 w 235423"/>
                        <a:gd name="connsiteY10" fmla="*/ 309625 h 407497"/>
                        <a:gd name="connsiteX0" fmla="*/ 0 w 235423"/>
                        <a:gd name="connsiteY0" fmla="*/ 309625 h 407497"/>
                        <a:gd name="connsiteX1" fmla="*/ 83896 w 235423"/>
                        <a:gd name="connsiteY1" fmla="*/ 13875 h 407497"/>
                        <a:gd name="connsiteX2" fmla="*/ 215237 w 235423"/>
                        <a:gd name="connsiteY2" fmla="*/ 58741 h 407497"/>
                        <a:gd name="connsiteX3" fmla="*/ 235423 w 235423"/>
                        <a:gd name="connsiteY3" fmla="*/ 379823 h 407497"/>
                        <a:gd name="connsiteX4" fmla="*/ 186746 w 235423"/>
                        <a:gd name="connsiteY4" fmla="*/ 368058 h 407497"/>
                        <a:gd name="connsiteX5" fmla="*/ 147326 w 235423"/>
                        <a:gd name="connsiteY5" fmla="*/ 407497 h 407497"/>
                        <a:gd name="connsiteX6" fmla="*/ 119411 w 235423"/>
                        <a:gd name="connsiteY6" fmla="*/ 361739 h 407497"/>
                        <a:gd name="connsiteX7" fmla="*/ 146025 w 235423"/>
                        <a:gd name="connsiteY7" fmla="*/ 335013 h 407497"/>
                        <a:gd name="connsiteX8" fmla="*/ 50945 w 235423"/>
                        <a:gd name="connsiteY8" fmla="*/ 289368 h 407497"/>
                        <a:gd name="connsiteX9" fmla="*/ 38318 w 235423"/>
                        <a:gd name="connsiteY9" fmla="*/ 314277 h 407497"/>
                        <a:gd name="connsiteX10" fmla="*/ 0 w 235423"/>
                        <a:gd name="connsiteY10" fmla="*/ 309625 h 407497"/>
                        <a:gd name="connsiteX0" fmla="*/ 0 w 235423"/>
                        <a:gd name="connsiteY0" fmla="*/ 309625 h 407497"/>
                        <a:gd name="connsiteX1" fmla="*/ 83896 w 235423"/>
                        <a:gd name="connsiteY1" fmla="*/ 13875 h 407497"/>
                        <a:gd name="connsiteX2" fmla="*/ 215237 w 235423"/>
                        <a:gd name="connsiteY2" fmla="*/ 58741 h 407497"/>
                        <a:gd name="connsiteX3" fmla="*/ 235423 w 235423"/>
                        <a:gd name="connsiteY3" fmla="*/ 379823 h 407497"/>
                        <a:gd name="connsiteX4" fmla="*/ 186746 w 235423"/>
                        <a:gd name="connsiteY4" fmla="*/ 368058 h 407497"/>
                        <a:gd name="connsiteX5" fmla="*/ 147326 w 235423"/>
                        <a:gd name="connsiteY5" fmla="*/ 407497 h 407497"/>
                        <a:gd name="connsiteX6" fmla="*/ 119411 w 235423"/>
                        <a:gd name="connsiteY6" fmla="*/ 361739 h 407497"/>
                        <a:gd name="connsiteX7" fmla="*/ 146025 w 235423"/>
                        <a:gd name="connsiteY7" fmla="*/ 335013 h 407497"/>
                        <a:gd name="connsiteX8" fmla="*/ 50945 w 235423"/>
                        <a:gd name="connsiteY8" fmla="*/ 289368 h 407497"/>
                        <a:gd name="connsiteX9" fmla="*/ 38318 w 235423"/>
                        <a:gd name="connsiteY9" fmla="*/ 314277 h 407497"/>
                        <a:gd name="connsiteX10" fmla="*/ 0 w 235423"/>
                        <a:gd name="connsiteY10" fmla="*/ 309625 h 407497"/>
                        <a:gd name="connsiteX0" fmla="*/ 0 w 235423"/>
                        <a:gd name="connsiteY0" fmla="*/ 310021 h 407893"/>
                        <a:gd name="connsiteX1" fmla="*/ 83896 w 235423"/>
                        <a:gd name="connsiteY1" fmla="*/ 14271 h 407893"/>
                        <a:gd name="connsiteX2" fmla="*/ 215237 w 235423"/>
                        <a:gd name="connsiteY2" fmla="*/ 59137 h 407893"/>
                        <a:gd name="connsiteX3" fmla="*/ 235423 w 235423"/>
                        <a:gd name="connsiteY3" fmla="*/ 380219 h 407893"/>
                        <a:gd name="connsiteX4" fmla="*/ 186746 w 235423"/>
                        <a:gd name="connsiteY4" fmla="*/ 368454 h 407893"/>
                        <a:gd name="connsiteX5" fmla="*/ 147326 w 235423"/>
                        <a:gd name="connsiteY5" fmla="*/ 407893 h 407893"/>
                        <a:gd name="connsiteX6" fmla="*/ 119411 w 235423"/>
                        <a:gd name="connsiteY6" fmla="*/ 362135 h 407893"/>
                        <a:gd name="connsiteX7" fmla="*/ 146025 w 235423"/>
                        <a:gd name="connsiteY7" fmla="*/ 335409 h 407893"/>
                        <a:gd name="connsiteX8" fmla="*/ 50945 w 235423"/>
                        <a:gd name="connsiteY8" fmla="*/ 289764 h 407893"/>
                        <a:gd name="connsiteX9" fmla="*/ 38318 w 235423"/>
                        <a:gd name="connsiteY9" fmla="*/ 314673 h 407893"/>
                        <a:gd name="connsiteX10" fmla="*/ 0 w 235423"/>
                        <a:gd name="connsiteY10" fmla="*/ 310021 h 407893"/>
                        <a:gd name="connsiteX0" fmla="*/ 0 w 235423"/>
                        <a:gd name="connsiteY0" fmla="*/ 310021 h 407893"/>
                        <a:gd name="connsiteX1" fmla="*/ 83896 w 235423"/>
                        <a:gd name="connsiteY1" fmla="*/ 14271 h 407893"/>
                        <a:gd name="connsiteX2" fmla="*/ 215237 w 235423"/>
                        <a:gd name="connsiteY2" fmla="*/ 59137 h 407893"/>
                        <a:gd name="connsiteX3" fmla="*/ 235423 w 235423"/>
                        <a:gd name="connsiteY3" fmla="*/ 380219 h 407893"/>
                        <a:gd name="connsiteX4" fmla="*/ 186746 w 235423"/>
                        <a:gd name="connsiteY4" fmla="*/ 368454 h 407893"/>
                        <a:gd name="connsiteX5" fmla="*/ 147326 w 235423"/>
                        <a:gd name="connsiteY5" fmla="*/ 407893 h 407893"/>
                        <a:gd name="connsiteX6" fmla="*/ 119411 w 235423"/>
                        <a:gd name="connsiteY6" fmla="*/ 362135 h 407893"/>
                        <a:gd name="connsiteX7" fmla="*/ 146025 w 235423"/>
                        <a:gd name="connsiteY7" fmla="*/ 335409 h 407893"/>
                        <a:gd name="connsiteX8" fmla="*/ 50945 w 235423"/>
                        <a:gd name="connsiteY8" fmla="*/ 289764 h 407893"/>
                        <a:gd name="connsiteX9" fmla="*/ 38318 w 235423"/>
                        <a:gd name="connsiteY9" fmla="*/ 314673 h 407893"/>
                        <a:gd name="connsiteX10" fmla="*/ 0 w 235423"/>
                        <a:gd name="connsiteY10" fmla="*/ 310021 h 407893"/>
                        <a:gd name="connsiteX0" fmla="*/ 0 w 236962"/>
                        <a:gd name="connsiteY0" fmla="*/ 310252 h 408124"/>
                        <a:gd name="connsiteX1" fmla="*/ 83896 w 236962"/>
                        <a:gd name="connsiteY1" fmla="*/ 14502 h 408124"/>
                        <a:gd name="connsiteX2" fmla="*/ 224083 w 236962"/>
                        <a:gd name="connsiteY2" fmla="*/ 58104 h 408124"/>
                        <a:gd name="connsiteX3" fmla="*/ 235423 w 236962"/>
                        <a:gd name="connsiteY3" fmla="*/ 380450 h 408124"/>
                        <a:gd name="connsiteX4" fmla="*/ 186746 w 236962"/>
                        <a:gd name="connsiteY4" fmla="*/ 368685 h 408124"/>
                        <a:gd name="connsiteX5" fmla="*/ 147326 w 236962"/>
                        <a:gd name="connsiteY5" fmla="*/ 408124 h 408124"/>
                        <a:gd name="connsiteX6" fmla="*/ 119411 w 236962"/>
                        <a:gd name="connsiteY6" fmla="*/ 362366 h 408124"/>
                        <a:gd name="connsiteX7" fmla="*/ 146025 w 236962"/>
                        <a:gd name="connsiteY7" fmla="*/ 335640 h 408124"/>
                        <a:gd name="connsiteX8" fmla="*/ 50945 w 236962"/>
                        <a:gd name="connsiteY8" fmla="*/ 289995 h 408124"/>
                        <a:gd name="connsiteX9" fmla="*/ 38318 w 236962"/>
                        <a:gd name="connsiteY9" fmla="*/ 314904 h 408124"/>
                        <a:gd name="connsiteX10" fmla="*/ 0 w 236962"/>
                        <a:gd name="connsiteY10" fmla="*/ 310252 h 408124"/>
                        <a:gd name="connsiteX0" fmla="*/ 0 w 236962"/>
                        <a:gd name="connsiteY0" fmla="*/ 303747 h 401619"/>
                        <a:gd name="connsiteX1" fmla="*/ 83896 w 236962"/>
                        <a:gd name="connsiteY1" fmla="*/ 7997 h 401619"/>
                        <a:gd name="connsiteX2" fmla="*/ 224083 w 236962"/>
                        <a:gd name="connsiteY2" fmla="*/ 51599 h 401619"/>
                        <a:gd name="connsiteX3" fmla="*/ 235423 w 236962"/>
                        <a:gd name="connsiteY3" fmla="*/ 373945 h 401619"/>
                        <a:gd name="connsiteX4" fmla="*/ 186746 w 236962"/>
                        <a:gd name="connsiteY4" fmla="*/ 362180 h 401619"/>
                        <a:gd name="connsiteX5" fmla="*/ 147326 w 236962"/>
                        <a:gd name="connsiteY5" fmla="*/ 401619 h 401619"/>
                        <a:gd name="connsiteX6" fmla="*/ 119411 w 236962"/>
                        <a:gd name="connsiteY6" fmla="*/ 355861 h 401619"/>
                        <a:gd name="connsiteX7" fmla="*/ 146025 w 236962"/>
                        <a:gd name="connsiteY7" fmla="*/ 329135 h 401619"/>
                        <a:gd name="connsiteX8" fmla="*/ 50945 w 236962"/>
                        <a:gd name="connsiteY8" fmla="*/ 283490 h 401619"/>
                        <a:gd name="connsiteX9" fmla="*/ 38318 w 236962"/>
                        <a:gd name="connsiteY9" fmla="*/ 308399 h 401619"/>
                        <a:gd name="connsiteX10" fmla="*/ 0 w 236962"/>
                        <a:gd name="connsiteY10" fmla="*/ 303747 h 401619"/>
                        <a:gd name="connsiteX0" fmla="*/ 0 w 236962"/>
                        <a:gd name="connsiteY0" fmla="*/ 302460 h 400332"/>
                        <a:gd name="connsiteX1" fmla="*/ 83896 w 236962"/>
                        <a:gd name="connsiteY1" fmla="*/ 6710 h 400332"/>
                        <a:gd name="connsiteX2" fmla="*/ 224083 w 236962"/>
                        <a:gd name="connsiteY2" fmla="*/ 50312 h 400332"/>
                        <a:gd name="connsiteX3" fmla="*/ 235423 w 236962"/>
                        <a:gd name="connsiteY3" fmla="*/ 372658 h 400332"/>
                        <a:gd name="connsiteX4" fmla="*/ 186746 w 236962"/>
                        <a:gd name="connsiteY4" fmla="*/ 360893 h 400332"/>
                        <a:gd name="connsiteX5" fmla="*/ 147326 w 236962"/>
                        <a:gd name="connsiteY5" fmla="*/ 400332 h 400332"/>
                        <a:gd name="connsiteX6" fmla="*/ 119411 w 236962"/>
                        <a:gd name="connsiteY6" fmla="*/ 354574 h 400332"/>
                        <a:gd name="connsiteX7" fmla="*/ 146025 w 236962"/>
                        <a:gd name="connsiteY7" fmla="*/ 327848 h 400332"/>
                        <a:gd name="connsiteX8" fmla="*/ 50945 w 236962"/>
                        <a:gd name="connsiteY8" fmla="*/ 282203 h 400332"/>
                        <a:gd name="connsiteX9" fmla="*/ 38318 w 236962"/>
                        <a:gd name="connsiteY9" fmla="*/ 307112 h 400332"/>
                        <a:gd name="connsiteX10" fmla="*/ 0 w 236962"/>
                        <a:gd name="connsiteY10" fmla="*/ 302460 h 400332"/>
                        <a:gd name="connsiteX0" fmla="*/ 0 w 235423"/>
                        <a:gd name="connsiteY0" fmla="*/ 301852 h 399724"/>
                        <a:gd name="connsiteX1" fmla="*/ 83896 w 235423"/>
                        <a:gd name="connsiteY1" fmla="*/ 6102 h 399724"/>
                        <a:gd name="connsiteX2" fmla="*/ 217448 w 235423"/>
                        <a:gd name="connsiteY2" fmla="*/ 55391 h 399724"/>
                        <a:gd name="connsiteX3" fmla="*/ 235423 w 235423"/>
                        <a:gd name="connsiteY3" fmla="*/ 372050 h 399724"/>
                        <a:gd name="connsiteX4" fmla="*/ 186746 w 235423"/>
                        <a:gd name="connsiteY4" fmla="*/ 360285 h 399724"/>
                        <a:gd name="connsiteX5" fmla="*/ 147326 w 235423"/>
                        <a:gd name="connsiteY5" fmla="*/ 399724 h 399724"/>
                        <a:gd name="connsiteX6" fmla="*/ 119411 w 235423"/>
                        <a:gd name="connsiteY6" fmla="*/ 353966 h 399724"/>
                        <a:gd name="connsiteX7" fmla="*/ 146025 w 235423"/>
                        <a:gd name="connsiteY7" fmla="*/ 327240 h 399724"/>
                        <a:gd name="connsiteX8" fmla="*/ 50945 w 235423"/>
                        <a:gd name="connsiteY8" fmla="*/ 281595 h 399724"/>
                        <a:gd name="connsiteX9" fmla="*/ 38318 w 235423"/>
                        <a:gd name="connsiteY9" fmla="*/ 306504 h 399724"/>
                        <a:gd name="connsiteX10" fmla="*/ 0 w 235423"/>
                        <a:gd name="connsiteY10" fmla="*/ 301852 h 399724"/>
                        <a:gd name="connsiteX0" fmla="*/ 0 w 235423"/>
                        <a:gd name="connsiteY0" fmla="*/ 302307 h 400179"/>
                        <a:gd name="connsiteX1" fmla="*/ 83896 w 235423"/>
                        <a:gd name="connsiteY1" fmla="*/ 6557 h 400179"/>
                        <a:gd name="connsiteX2" fmla="*/ 217448 w 235423"/>
                        <a:gd name="connsiteY2" fmla="*/ 55846 h 400179"/>
                        <a:gd name="connsiteX3" fmla="*/ 235423 w 235423"/>
                        <a:gd name="connsiteY3" fmla="*/ 372505 h 400179"/>
                        <a:gd name="connsiteX4" fmla="*/ 186746 w 235423"/>
                        <a:gd name="connsiteY4" fmla="*/ 360740 h 400179"/>
                        <a:gd name="connsiteX5" fmla="*/ 147326 w 235423"/>
                        <a:gd name="connsiteY5" fmla="*/ 400179 h 400179"/>
                        <a:gd name="connsiteX6" fmla="*/ 119411 w 235423"/>
                        <a:gd name="connsiteY6" fmla="*/ 354421 h 400179"/>
                        <a:gd name="connsiteX7" fmla="*/ 146025 w 235423"/>
                        <a:gd name="connsiteY7" fmla="*/ 327695 h 400179"/>
                        <a:gd name="connsiteX8" fmla="*/ 50945 w 235423"/>
                        <a:gd name="connsiteY8" fmla="*/ 282050 h 400179"/>
                        <a:gd name="connsiteX9" fmla="*/ 38318 w 235423"/>
                        <a:gd name="connsiteY9" fmla="*/ 306959 h 400179"/>
                        <a:gd name="connsiteX10" fmla="*/ 0 w 235423"/>
                        <a:gd name="connsiteY10" fmla="*/ 302307 h 400179"/>
                        <a:gd name="connsiteX0" fmla="*/ 0 w 235423"/>
                        <a:gd name="connsiteY0" fmla="*/ 302933 h 400805"/>
                        <a:gd name="connsiteX1" fmla="*/ 83896 w 235423"/>
                        <a:gd name="connsiteY1" fmla="*/ 7183 h 400805"/>
                        <a:gd name="connsiteX2" fmla="*/ 217448 w 235423"/>
                        <a:gd name="connsiteY2" fmla="*/ 56472 h 400805"/>
                        <a:gd name="connsiteX3" fmla="*/ 235423 w 235423"/>
                        <a:gd name="connsiteY3" fmla="*/ 373131 h 400805"/>
                        <a:gd name="connsiteX4" fmla="*/ 186746 w 235423"/>
                        <a:gd name="connsiteY4" fmla="*/ 361366 h 400805"/>
                        <a:gd name="connsiteX5" fmla="*/ 147326 w 235423"/>
                        <a:gd name="connsiteY5" fmla="*/ 400805 h 400805"/>
                        <a:gd name="connsiteX6" fmla="*/ 119411 w 235423"/>
                        <a:gd name="connsiteY6" fmla="*/ 355047 h 400805"/>
                        <a:gd name="connsiteX7" fmla="*/ 146025 w 235423"/>
                        <a:gd name="connsiteY7" fmla="*/ 328321 h 400805"/>
                        <a:gd name="connsiteX8" fmla="*/ 50945 w 235423"/>
                        <a:gd name="connsiteY8" fmla="*/ 282676 h 400805"/>
                        <a:gd name="connsiteX9" fmla="*/ 38318 w 235423"/>
                        <a:gd name="connsiteY9" fmla="*/ 307585 h 400805"/>
                        <a:gd name="connsiteX10" fmla="*/ 0 w 235423"/>
                        <a:gd name="connsiteY10" fmla="*/ 302933 h 400805"/>
                        <a:gd name="connsiteX0" fmla="*/ 0 w 235423"/>
                        <a:gd name="connsiteY0" fmla="*/ 302933 h 400805"/>
                        <a:gd name="connsiteX1" fmla="*/ 83896 w 235423"/>
                        <a:gd name="connsiteY1" fmla="*/ 7183 h 400805"/>
                        <a:gd name="connsiteX2" fmla="*/ 217448 w 235423"/>
                        <a:gd name="connsiteY2" fmla="*/ 56472 h 400805"/>
                        <a:gd name="connsiteX3" fmla="*/ 235423 w 235423"/>
                        <a:gd name="connsiteY3" fmla="*/ 373131 h 400805"/>
                        <a:gd name="connsiteX4" fmla="*/ 186746 w 235423"/>
                        <a:gd name="connsiteY4" fmla="*/ 361366 h 400805"/>
                        <a:gd name="connsiteX5" fmla="*/ 147326 w 235423"/>
                        <a:gd name="connsiteY5" fmla="*/ 400805 h 400805"/>
                        <a:gd name="connsiteX6" fmla="*/ 119411 w 235423"/>
                        <a:gd name="connsiteY6" fmla="*/ 355047 h 400805"/>
                        <a:gd name="connsiteX7" fmla="*/ 146025 w 235423"/>
                        <a:gd name="connsiteY7" fmla="*/ 328321 h 400805"/>
                        <a:gd name="connsiteX8" fmla="*/ 50945 w 235423"/>
                        <a:gd name="connsiteY8" fmla="*/ 282676 h 400805"/>
                        <a:gd name="connsiteX9" fmla="*/ 38318 w 235423"/>
                        <a:gd name="connsiteY9" fmla="*/ 307585 h 400805"/>
                        <a:gd name="connsiteX10" fmla="*/ 0 w 235423"/>
                        <a:gd name="connsiteY10" fmla="*/ 302933 h 400805"/>
                        <a:gd name="connsiteX0" fmla="*/ 0 w 235423"/>
                        <a:gd name="connsiteY0" fmla="*/ 302470 h 400342"/>
                        <a:gd name="connsiteX1" fmla="*/ 83896 w 235423"/>
                        <a:gd name="connsiteY1" fmla="*/ 6720 h 400342"/>
                        <a:gd name="connsiteX2" fmla="*/ 220292 w 235423"/>
                        <a:gd name="connsiteY2" fmla="*/ 59800 h 400342"/>
                        <a:gd name="connsiteX3" fmla="*/ 235423 w 235423"/>
                        <a:gd name="connsiteY3" fmla="*/ 372668 h 400342"/>
                        <a:gd name="connsiteX4" fmla="*/ 186746 w 235423"/>
                        <a:gd name="connsiteY4" fmla="*/ 360903 h 400342"/>
                        <a:gd name="connsiteX5" fmla="*/ 147326 w 235423"/>
                        <a:gd name="connsiteY5" fmla="*/ 400342 h 400342"/>
                        <a:gd name="connsiteX6" fmla="*/ 119411 w 235423"/>
                        <a:gd name="connsiteY6" fmla="*/ 354584 h 400342"/>
                        <a:gd name="connsiteX7" fmla="*/ 146025 w 235423"/>
                        <a:gd name="connsiteY7" fmla="*/ 327858 h 400342"/>
                        <a:gd name="connsiteX8" fmla="*/ 50945 w 235423"/>
                        <a:gd name="connsiteY8" fmla="*/ 282213 h 400342"/>
                        <a:gd name="connsiteX9" fmla="*/ 38318 w 235423"/>
                        <a:gd name="connsiteY9" fmla="*/ 307122 h 400342"/>
                        <a:gd name="connsiteX10" fmla="*/ 0 w 235423"/>
                        <a:gd name="connsiteY10" fmla="*/ 302470 h 4003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35423" h="400342">
                          <a:moveTo>
                            <a:pt x="0" y="302470"/>
                          </a:moveTo>
                          <a:cubicBezTo>
                            <a:pt x="17855" y="84253"/>
                            <a:pt x="47085" y="21160"/>
                            <a:pt x="83896" y="6720"/>
                          </a:cubicBezTo>
                          <a:cubicBezTo>
                            <a:pt x="147264" y="-15288"/>
                            <a:pt x="205894" y="20517"/>
                            <a:pt x="220292" y="59800"/>
                          </a:cubicBezTo>
                          <a:cubicBezTo>
                            <a:pt x="240605" y="103956"/>
                            <a:pt x="228694" y="262482"/>
                            <a:pt x="235423" y="372668"/>
                          </a:cubicBezTo>
                          <a:lnTo>
                            <a:pt x="186746" y="360903"/>
                          </a:lnTo>
                          <a:lnTo>
                            <a:pt x="147326" y="400342"/>
                          </a:lnTo>
                          <a:lnTo>
                            <a:pt x="119411" y="354584"/>
                          </a:lnTo>
                          <a:lnTo>
                            <a:pt x="146025" y="327858"/>
                          </a:lnTo>
                          <a:lnTo>
                            <a:pt x="50945" y="282213"/>
                          </a:lnTo>
                          <a:cubicBezTo>
                            <a:pt x="32994" y="273492"/>
                            <a:pt x="51653" y="305852"/>
                            <a:pt x="38318" y="307122"/>
                          </a:cubicBezTo>
                          <a:cubicBezTo>
                            <a:pt x="18664" y="299546"/>
                            <a:pt x="8832" y="309359"/>
                            <a:pt x="0" y="302470"/>
                          </a:cubicBezTo>
                          <a:close/>
                        </a:path>
                      </a:pathLst>
                    </a:custGeom>
                    <a:solidFill>
                      <a:srgbClr val="E8344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p:txBody>
                </p:sp>
                <p:sp>
                  <p:nvSpPr>
                    <p:cNvPr id="72" name="이등변 삼각형 112">
                      <a:extLst>
                        <a:ext uri="{FF2B5EF4-FFF2-40B4-BE49-F238E27FC236}">
                          <a16:creationId xmlns:a16="http://schemas.microsoft.com/office/drawing/2014/main" id="{6DF7AECC-42CE-CE9D-FD21-751CBBD1EB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77604" y="3389830"/>
                      <a:ext cx="13582" cy="66824"/>
                    </a:xfrm>
                    <a:custGeom>
                      <a:avLst/>
                      <a:gdLst>
                        <a:gd name="connsiteX0" fmla="*/ 0 w 45719"/>
                        <a:gd name="connsiteY0" fmla="*/ 278130 h 278130"/>
                        <a:gd name="connsiteX1" fmla="*/ 22860 w 45719"/>
                        <a:gd name="connsiteY1" fmla="*/ 0 h 278130"/>
                        <a:gd name="connsiteX2" fmla="*/ 45719 w 45719"/>
                        <a:gd name="connsiteY2" fmla="*/ 278130 h 278130"/>
                        <a:gd name="connsiteX3" fmla="*/ 0 w 45719"/>
                        <a:gd name="connsiteY3" fmla="*/ 278130 h 278130"/>
                        <a:gd name="connsiteX0" fmla="*/ 0 w 57150"/>
                        <a:gd name="connsiteY0" fmla="*/ 215265 h 215265"/>
                        <a:gd name="connsiteX1" fmla="*/ 57150 w 57150"/>
                        <a:gd name="connsiteY1" fmla="*/ 0 h 215265"/>
                        <a:gd name="connsiteX2" fmla="*/ 45719 w 57150"/>
                        <a:gd name="connsiteY2" fmla="*/ 215265 h 215265"/>
                        <a:gd name="connsiteX3" fmla="*/ 0 w 57150"/>
                        <a:gd name="connsiteY3" fmla="*/ 215265 h 215265"/>
                        <a:gd name="connsiteX0" fmla="*/ 0 w 57150"/>
                        <a:gd name="connsiteY0" fmla="*/ 215265 h 226695"/>
                        <a:gd name="connsiteX1" fmla="*/ 57150 w 57150"/>
                        <a:gd name="connsiteY1" fmla="*/ 0 h 226695"/>
                        <a:gd name="connsiteX2" fmla="*/ 26669 w 57150"/>
                        <a:gd name="connsiteY2" fmla="*/ 226695 h 226695"/>
                        <a:gd name="connsiteX3" fmla="*/ 0 w 57150"/>
                        <a:gd name="connsiteY3" fmla="*/ 215265 h 226695"/>
                        <a:gd name="connsiteX0" fmla="*/ 0 w 57150"/>
                        <a:gd name="connsiteY0" fmla="*/ 215265 h 226695"/>
                        <a:gd name="connsiteX1" fmla="*/ 57150 w 57150"/>
                        <a:gd name="connsiteY1" fmla="*/ 0 h 226695"/>
                        <a:gd name="connsiteX2" fmla="*/ 26669 w 57150"/>
                        <a:gd name="connsiteY2" fmla="*/ 226695 h 226695"/>
                        <a:gd name="connsiteX3" fmla="*/ 0 w 57150"/>
                        <a:gd name="connsiteY3" fmla="*/ 215265 h 226695"/>
                        <a:gd name="connsiteX0" fmla="*/ 0 w 47625"/>
                        <a:gd name="connsiteY0" fmla="*/ 234315 h 234315"/>
                        <a:gd name="connsiteX1" fmla="*/ 47625 w 47625"/>
                        <a:gd name="connsiteY1" fmla="*/ 0 h 234315"/>
                        <a:gd name="connsiteX2" fmla="*/ 17144 w 47625"/>
                        <a:gd name="connsiteY2" fmla="*/ 226695 h 234315"/>
                        <a:gd name="connsiteX3" fmla="*/ 0 w 47625"/>
                        <a:gd name="connsiteY3" fmla="*/ 234315 h 234315"/>
                        <a:gd name="connsiteX0" fmla="*/ 0 w 47625"/>
                        <a:gd name="connsiteY0" fmla="*/ 234315 h 234315"/>
                        <a:gd name="connsiteX1" fmla="*/ 47625 w 47625"/>
                        <a:gd name="connsiteY1" fmla="*/ 0 h 234315"/>
                        <a:gd name="connsiteX2" fmla="*/ 17144 w 47625"/>
                        <a:gd name="connsiteY2" fmla="*/ 226695 h 234315"/>
                        <a:gd name="connsiteX3" fmla="*/ 0 w 47625"/>
                        <a:gd name="connsiteY3" fmla="*/ 234315 h 234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7625" h="234315">
                          <a:moveTo>
                            <a:pt x="0" y="234315"/>
                          </a:moveTo>
                          <a:cubicBezTo>
                            <a:pt x="19685" y="60960"/>
                            <a:pt x="31750" y="78105"/>
                            <a:pt x="47625" y="0"/>
                          </a:cubicBezTo>
                          <a:cubicBezTo>
                            <a:pt x="37465" y="75565"/>
                            <a:pt x="17779" y="141605"/>
                            <a:pt x="17144" y="226695"/>
                          </a:cubicBezTo>
                          <a:lnTo>
                            <a:pt x="0" y="234315"/>
                          </a:lnTo>
                          <a:close/>
                        </a:path>
                      </a:pathLst>
                    </a:custGeom>
                    <a:solidFill>
                      <a:srgbClr val="B0142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p:txBody>
                </p:sp>
                <p:sp>
                  <p:nvSpPr>
                    <p:cNvPr id="73" name="이등변 삼각형 112">
                      <a:extLst>
                        <a:ext uri="{FF2B5EF4-FFF2-40B4-BE49-F238E27FC236}">
                          <a16:creationId xmlns:a16="http://schemas.microsoft.com/office/drawing/2014/main" id="{4A3353B8-F31C-559F-CA7C-DFC22F224D36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4948579" y="3378598"/>
                      <a:ext cx="13039" cy="87374"/>
                    </a:xfrm>
                    <a:custGeom>
                      <a:avLst/>
                      <a:gdLst>
                        <a:gd name="connsiteX0" fmla="*/ 0 w 45719"/>
                        <a:gd name="connsiteY0" fmla="*/ 278130 h 278130"/>
                        <a:gd name="connsiteX1" fmla="*/ 22860 w 45719"/>
                        <a:gd name="connsiteY1" fmla="*/ 0 h 278130"/>
                        <a:gd name="connsiteX2" fmla="*/ 45719 w 45719"/>
                        <a:gd name="connsiteY2" fmla="*/ 278130 h 278130"/>
                        <a:gd name="connsiteX3" fmla="*/ 0 w 45719"/>
                        <a:gd name="connsiteY3" fmla="*/ 278130 h 278130"/>
                        <a:gd name="connsiteX0" fmla="*/ 0 w 57150"/>
                        <a:gd name="connsiteY0" fmla="*/ 215265 h 215265"/>
                        <a:gd name="connsiteX1" fmla="*/ 57150 w 57150"/>
                        <a:gd name="connsiteY1" fmla="*/ 0 h 215265"/>
                        <a:gd name="connsiteX2" fmla="*/ 45719 w 57150"/>
                        <a:gd name="connsiteY2" fmla="*/ 215265 h 215265"/>
                        <a:gd name="connsiteX3" fmla="*/ 0 w 57150"/>
                        <a:gd name="connsiteY3" fmla="*/ 215265 h 215265"/>
                        <a:gd name="connsiteX0" fmla="*/ 0 w 57150"/>
                        <a:gd name="connsiteY0" fmla="*/ 215265 h 226695"/>
                        <a:gd name="connsiteX1" fmla="*/ 57150 w 57150"/>
                        <a:gd name="connsiteY1" fmla="*/ 0 h 226695"/>
                        <a:gd name="connsiteX2" fmla="*/ 26669 w 57150"/>
                        <a:gd name="connsiteY2" fmla="*/ 226695 h 226695"/>
                        <a:gd name="connsiteX3" fmla="*/ 0 w 57150"/>
                        <a:gd name="connsiteY3" fmla="*/ 215265 h 226695"/>
                        <a:gd name="connsiteX0" fmla="*/ 0 w 57150"/>
                        <a:gd name="connsiteY0" fmla="*/ 215265 h 226695"/>
                        <a:gd name="connsiteX1" fmla="*/ 57150 w 57150"/>
                        <a:gd name="connsiteY1" fmla="*/ 0 h 226695"/>
                        <a:gd name="connsiteX2" fmla="*/ 26669 w 57150"/>
                        <a:gd name="connsiteY2" fmla="*/ 226695 h 226695"/>
                        <a:gd name="connsiteX3" fmla="*/ 0 w 57150"/>
                        <a:gd name="connsiteY3" fmla="*/ 215265 h 226695"/>
                        <a:gd name="connsiteX0" fmla="*/ 0 w 47625"/>
                        <a:gd name="connsiteY0" fmla="*/ 234315 h 234315"/>
                        <a:gd name="connsiteX1" fmla="*/ 47625 w 47625"/>
                        <a:gd name="connsiteY1" fmla="*/ 0 h 234315"/>
                        <a:gd name="connsiteX2" fmla="*/ 17144 w 47625"/>
                        <a:gd name="connsiteY2" fmla="*/ 226695 h 234315"/>
                        <a:gd name="connsiteX3" fmla="*/ 0 w 47625"/>
                        <a:gd name="connsiteY3" fmla="*/ 234315 h 234315"/>
                        <a:gd name="connsiteX0" fmla="*/ 0 w 47625"/>
                        <a:gd name="connsiteY0" fmla="*/ 234315 h 234315"/>
                        <a:gd name="connsiteX1" fmla="*/ 47625 w 47625"/>
                        <a:gd name="connsiteY1" fmla="*/ 0 h 234315"/>
                        <a:gd name="connsiteX2" fmla="*/ 17144 w 47625"/>
                        <a:gd name="connsiteY2" fmla="*/ 226695 h 234315"/>
                        <a:gd name="connsiteX3" fmla="*/ 0 w 47625"/>
                        <a:gd name="connsiteY3" fmla="*/ 234315 h 234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7625" h="234315">
                          <a:moveTo>
                            <a:pt x="0" y="234315"/>
                          </a:moveTo>
                          <a:cubicBezTo>
                            <a:pt x="19685" y="60960"/>
                            <a:pt x="31750" y="78105"/>
                            <a:pt x="47625" y="0"/>
                          </a:cubicBezTo>
                          <a:cubicBezTo>
                            <a:pt x="37465" y="75565"/>
                            <a:pt x="17779" y="141605"/>
                            <a:pt x="17144" y="226695"/>
                          </a:cubicBezTo>
                          <a:lnTo>
                            <a:pt x="0" y="234315"/>
                          </a:lnTo>
                          <a:close/>
                        </a:path>
                      </a:pathLst>
                    </a:custGeom>
                    <a:solidFill>
                      <a:srgbClr val="B0142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p:txBody>
                </p:sp>
                <p:sp>
                  <p:nvSpPr>
                    <p:cNvPr id="74" name="자유형 181">
                      <a:extLst>
                        <a:ext uri="{FF2B5EF4-FFF2-40B4-BE49-F238E27FC236}">
                          <a16:creationId xmlns:a16="http://schemas.microsoft.com/office/drawing/2014/main" id="{3360C9EB-5B3C-3321-51A1-FBF17B5BD1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01748" y="3246441"/>
                      <a:ext cx="63871" cy="71796"/>
                    </a:xfrm>
                    <a:custGeom>
                      <a:avLst/>
                      <a:gdLst>
                        <a:gd name="connsiteX0" fmla="*/ 0 w 114300"/>
                        <a:gd name="connsiteY0" fmla="*/ 0 h 133350"/>
                        <a:gd name="connsiteX1" fmla="*/ 11430 w 114300"/>
                        <a:gd name="connsiteY1" fmla="*/ 76200 h 133350"/>
                        <a:gd name="connsiteX2" fmla="*/ 68580 w 114300"/>
                        <a:gd name="connsiteY2" fmla="*/ 99060 h 133350"/>
                        <a:gd name="connsiteX3" fmla="*/ 72390 w 114300"/>
                        <a:gd name="connsiteY3" fmla="*/ 129540 h 133350"/>
                        <a:gd name="connsiteX4" fmla="*/ 80010 w 114300"/>
                        <a:gd name="connsiteY4" fmla="*/ 133350 h 133350"/>
                        <a:gd name="connsiteX5" fmla="*/ 87630 w 114300"/>
                        <a:gd name="connsiteY5" fmla="*/ 83820 h 133350"/>
                        <a:gd name="connsiteX6" fmla="*/ 106680 w 114300"/>
                        <a:gd name="connsiteY6" fmla="*/ 57150 h 133350"/>
                        <a:gd name="connsiteX7" fmla="*/ 114300 w 114300"/>
                        <a:gd name="connsiteY7" fmla="*/ 22860 h 133350"/>
                        <a:gd name="connsiteX8" fmla="*/ 0 w 114300"/>
                        <a:gd name="connsiteY8" fmla="*/ 0 h 133350"/>
                        <a:gd name="connsiteX0" fmla="*/ 0 w 114300"/>
                        <a:gd name="connsiteY0" fmla="*/ 0 h 133350"/>
                        <a:gd name="connsiteX1" fmla="*/ 11430 w 114300"/>
                        <a:gd name="connsiteY1" fmla="*/ 76200 h 133350"/>
                        <a:gd name="connsiteX2" fmla="*/ 68580 w 114300"/>
                        <a:gd name="connsiteY2" fmla="*/ 99060 h 133350"/>
                        <a:gd name="connsiteX3" fmla="*/ 72390 w 114300"/>
                        <a:gd name="connsiteY3" fmla="*/ 129540 h 133350"/>
                        <a:gd name="connsiteX4" fmla="*/ 80010 w 114300"/>
                        <a:gd name="connsiteY4" fmla="*/ 133350 h 133350"/>
                        <a:gd name="connsiteX5" fmla="*/ 87630 w 114300"/>
                        <a:gd name="connsiteY5" fmla="*/ 83820 h 133350"/>
                        <a:gd name="connsiteX6" fmla="*/ 106680 w 114300"/>
                        <a:gd name="connsiteY6" fmla="*/ 57150 h 133350"/>
                        <a:gd name="connsiteX7" fmla="*/ 114300 w 114300"/>
                        <a:gd name="connsiteY7" fmla="*/ 22860 h 133350"/>
                        <a:gd name="connsiteX8" fmla="*/ 0 w 114300"/>
                        <a:gd name="connsiteY8" fmla="*/ 0 h 133350"/>
                        <a:gd name="connsiteX0" fmla="*/ 4216 w 118516"/>
                        <a:gd name="connsiteY0" fmla="*/ 0 h 133350"/>
                        <a:gd name="connsiteX1" fmla="*/ 15646 w 118516"/>
                        <a:gd name="connsiteY1" fmla="*/ 76200 h 133350"/>
                        <a:gd name="connsiteX2" fmla="*/ 72796 w 118516"/>
                        <a:gd name="connsiteY2" fmla="*/ 99060 h 133350"/>
                        <a:gd name="connsiteX3" fmla="*/ 76606 w 118516"/>
                        <a:gd name="connsiteY3" fmla="*/ 129540 h 133350"/>
                        <a:gd name="connsiteX4" fmla="*/ 84226 w 118516"/>
                        <a:gd name="connsiteY4" fmla="*/ 133350 h 133350"/>
                        <a:gd name="connsiteX5" fmla="*/ 91846 w 118516"/>
                        <a:gd name="connsiteY5" fmla="*/ 83820 h 133350"/>
                        <a:gd name="connsiteX6" fmla="*/ 110896 w 118516"/>
                        <a:gd name="connsiteY6" fmla="*/ 57150 h 133350"/>
                        <a:gd name="connsiteX7" fmla="*/ 118516 w 118516"/>
                        <a:gd name="connsiteY7" fmla="*/ 22860 h 133350"/>
                        <a:gd name="connsiteX8" fmla="*/ 4216 w 118516"/>
                        <a:gd name="connsiteY8" fmla="*/ 0 h 133350"/>
                        <a:gd name="connsiteX0" fmla="*/ 16494 w 114001"/>
                        <a:gd name="connsiteY0" fmla="*/ 0 h 136549"/>
                        <a:gd name="connsiteX1" fmla="*/ 11131 w 114001"/>
                        <a:gd name="connsiteY1" fmla="*/ 79399 h 136549"/>
                        <a:gd name="connsiteX2" fmla="*/ 68281 w 114001"/>
                        <a:gd name="connsiteY2" fmla="*/ 102259 h 136549"/>
                        <a:gd name="connsiteX3" fmla="*/ 72091 w 114001"/>
                        <a:gd name="connsiteY3" fmla="*/ 132739 h 136549"/>
                        <a:gd name="connsiteX4" fmla="*/ 79711 w 114001"/>
                        <a:gd name="connsiteY4" fmla="*/ 136549 h 136549"/>
                        <a:gd name="connsiteX5" fmla="*/ 87331 w 114001"/>
                        <a:gd name="connsiteY5" fmla="*/ 87019 h 136549"/>
                        <a:gd name="connsiteX6" fmla="*/ 106381 w 114001"/>
                        <a:gd name="connsiteY6" fmla="*/ 60349 h 136549"/>
                        <a:gd name="connsiteX7" fmla="*/ 114001 w 114001"/>
                        <a:gd name="connsiteY7" fmla="*/ 26059 h 136549"/>
                        <a:gd name="connsiteX8" fmla="*/ 16494 w 114001"/>
                        <a:gd name="connsiteY8" fmla="*/ 0 h 136549"/>
                        <a:gd name="connsiteX0" fmla="*/ 16101 w 113608"/>
                        <a:gd name="connsiteY0" fmla="*/ 0 h 136549"/>
                        <a:gd name="connsiteX1" fmla="*/ 10738 w 113608"/>
                        <a:gd name="connsiteY1" fmla="*/ 79399 h 136549"/>
                        <a:gd name="connsiteX2" fmla="*/ 67888 w 113608"/>
                        <a:gd name="connsiteY2" fmla="*/ 102259 h 136549"/>
                        <a:gd name="connsiteX3" fmla="*/ 71698 w 113608"/>
                        <a:gd name="connsiteY3" fmla="*/ 132739 h 136549"/>
                        <a:gd name="connsiteX4" fmla="*/ 79318 w 113608"/>
                        <a:gd name="connsiteY4" fmla="*/ 136549 h 136549"/>
                        <a:gd name="connsiteX5" fmla="*/ 86938 w 113608"/>
                        <a:gd name="connsiteY5" fmla="*/ 87019 h 136549"/>
                        <a:gd name="connsiteX6" fmla="*/ 105988 w 113608"/>
                        <a:gd name="connsiteY6" fmla="*/ 60349 h 136549"/>
                        <a:gd name="connsiteX7" fmla="*/ 113608 w 113608"/>
                        <a:gd name="connsiteY7" fmla="*/ 26059 h 136549"/>
                        <a:gd name="connsiteX8" fmla="*/ 16101 w 113608"/>
                        <a:gd name="connsiteY8" fmla="*/ 0 h 136549"/>
                        <a:gd name="connsiteX0" fmla="*/ 5663 w 116764"/>
                        <a:gd name="connsiteY0" fmla="*/ 0 h 136549"/>
                        <a:gd name="connsiteX1" fmla="*/ 13894 w 116764"/>
                        <a:gd name="connsiteY1" fmla="*/ 79399 h 136549"/>
                        <a:gd name="connsiteX2" fmla="*/ 71044 w 116764"/>
                        <a:gd name="connsiteY2" fmla="*/ 102259 h 136549"/>
                        <a:gd name="connsiteX3" fmla="*/ 74854 w 116764"/>
                        <a:gd name="connsiteY3" fmla="*/ 132739 h 136549"/>
                        <a:gd name="connsiteX4" fmla="*/ 82474 w 116764"/>
                        <a:gd name="connsiteY4" fmla="*/ 136549 h 136549"/>
                        <a:gd name="connsiteX5" fmla="*/ 90094 w 116764"/>
                        <a:gd name="connsiteY5" fmla="*/ 87019 h 136549"/>
                        <a:gd name="connsiteX6" fmla="*/ 109144 w 116764"/>
                        <a:gd name="connsiteY6" fmla="*/ 60349 h 136549"/>
                        <a:gd name="connsiteX7" fmla="*/ 116764 w 116764"/>
                        <a:gd name="connsiteY7" fmla="*/ 26059 h 136549"/>
                        <a:gd name="connsiteX8" fmla="*/ 5663 w 116764"/>
                        <a:gd name="connsiteY8" fmla="*/ 0 h 136549"/>
                        <a:gd name="connsiteX0" fmla="*/ 5663 w 116764"/>
                        <a:gd name="connsiteY0" fmla="*/ 0 h 136549"/>
                        <a:gd name="connsiteX1" fmla="*/ 13894 w 116764"/>
                        <a:gd name="connsiteY1" fmla="*/ 79399 h 136549"/>
                        <a:gd name="connsiteX2" fmla="*/ 71044 w 116764"/>
                        <a:gd name="connsiteY2" fmla="*/ 102259 h 136549"/>
                        <a:gd name="connsiteX3" fmla="*/ 49265 w 116764"/>
                        <a:gd name="connsiteY3" fmla="*/ 131940 h 136549"/>
                        <a:gd name="connsiteX4" fmla="*/ 82474 w 116764"/>
                        <a:gd name="connsiteY4" fmla="*/ 136549 h 136549"/>
                        <a:gd name="connsiteX5" fmla="*/ 90094 w 116764"/>
                        <a:gd name="connsiteY5" fmla="*/ 87019 h 136549"/>
                        <a:gd name="connsiteX6" fmla="*/ 109144 w 116764"/>
                        <a:gd name="connsiteY6" fmla="*/ 60349 h 136549"/>
                        <a:gd name="connsiteX7" fmla="*/ 116764 w 116764"/>
                        <a:gd name="connsiteY7" fmla="*/ 26059 h 136549"/>
                        <a:gd name="connsiteX8" fmla="*/ 5663 w 116764"/>
                        <a:gd name="connsiteY8" fmla="*/ 0 h 136549"/>
                        <a:gd name="connsiteX0" fmla="*/ 5663 w 116764"/>
                        <a:gd name="connsiteY0" fmla="*/ 0 h 136549"/>
                        <a:gd name="connsiteX1" fmla="*/ 13894 w 116764"/>
                        <a:gd name="connsiteY1" fmla="*/ 79399 h 136549"/>
                        <a:gd name="connsiteX2" fmla="*/ 55051 w 116764"/>
                        <a:gd name="connsiteY2" fmla="*/ 102259 h 136549"/>
                        <a:gd name="connsiteX3" fmla="*/ 49265 w 116764"/>
                        <a:gd name="connsiteY3" fmla="*/ 131940 h 136549"/>
                        <a:gd name="connsiteX4" fmla="*/ 82474 w 116764"/>
                        <a:gd name="connsiteY4" fmla="*/ 136549 h 136549"/>
                        <a:gd name="connsiteX5" fmla="*/ 90094 w 116764"/>
                        <a:gd name="connsiteY5" fmla="*/ 87019 h 136549"/>
                        <a:gd name="connsiteX6" fmla="*/ 109144 w 116764"/>
                        <a:gd name="connsiteY6" fmla="*/ 60349 h 136549"/>
                        <a:gd name="connsiteX7" fmla="*/ 116764 w 116764"/>
                        <a:gd name="connsiteY7" fmla="*/ 26059 h 136549"/>
                        <a:gd name="connsiteX8" fmla="*/ 5663 w 116764"/>
                        <a:gd name="connsiteY8" fmla="*/ 0 h 136549"/>
                        <a:gd name="connsiteX0" fmla="*/ 5663 w 116764"/>
                        <a:gd name="connsiteY0" fmla="*/ 0 h 136549"/>
                        <a:gd name="connsiteX1" fmla="*/ 13894 w 116764"/>
                        <a:gd name="connsiteY1" fmla="*/ 79399 h 136549"/>
                        <a:gd name="connsiteX2" fmla="*/ 55051 w 116764"/>
                        <a:gd name="connsiteY2" fmla="*/ 102259 h 136549"/>
                        <a:gd name="connsiteX3" fmla="*/ 53263 w 116764"/>
                        <a:gd name="connsiteY3" fmla="*/ 126342 h 136549"/>
                        <a:gd name="connsiteX4" fmla="*/ 82474 w 116764"/>
                        <a:gd name="connsiteY4" fmla="*/ 136549 h 136549"/>
                        <a:gd name="connsiteX5" fmla="*/ 90094 w 116764"/>
                        <a:gd name="connsiteY5" fmla="*/ 87019 h 136549"/>
                        <a:gd name="connsiteX6" fmla="*/ 109144 w 116764"/>
                        <a:gd name="connsiteY6" fmla="*/ 60349 h 136549"/>
                        <a:gd name="connsiteX7" fmla="*/ 116764 w 116764"/>
                        <a:gd name="connsiteY7" fmla="*/ 26059 h 136549"/>
                        <a:gd name="connsiteX8" fmla="*/ 5663 w 116764"/>
                        <a:gd name="connsiteY8" fmla="*/ 0 h 136549"/>
                        <a:gd name="connsiteX0" fmla="*/ 5663 w 116764"/>
                        <a:gd name="connsiteY0" fmla="*/ 0 h 142147"/>
                        <a:gd name="connsiteX1" fmla="*/ 13894 w 116764"/>
                        <a:gd name="connsiteY1" fmla="*/ 79399 h 142147"/>
                        <a:gd name="connsiteX2" fmla="*/ 55051 w 116764"/>
                        <a:gd name="connsiteY2" fmla="*/ 102259 h 142147"/>
                        <a:gd name="connsiteX3" fmla="*/ 53263 w 116764"/>
                        <a:gd name="connsiteY3" fmla="*/ 126342 h 142147"/>
                        <a:gd name="connsiteX4" fmla="*/ 80874 w 116764"/>
                        <a:gd name="connsiteY4" fmla="*/ 142147 h 142147"/>
                        <a:gd name="connsiteX5" fmla="*/ 90094 w 116764"/>
                        <a:gd name="connsiteY5" fmla="*/ 87019 h 142147"/>
                        <a:gd name="connsiteX6" fmla="*/ 109144 w 116764"/>
                        <a:gd name="connsiteY6" fmla="*/ 60349 h 142147"/>
                        <a:gd name="connsiteX7" fmla="*/ 116764 w 116764"/>
                        <a:gd name="connsiteY7" fmla="*/ 26059 h 142147"/>
                        <a:gd name="connsiteX8" fmla="*/ 5663 w 116764"/>
                        <a:gd name="connsiteY8" fmla="*/ 0 h 142147"/>
                        <a:gd name="connsiteX0" fmla="*/ 5663 w 116764"/>
                        <a:gd name="connsiteY0" fmla="*/ 0 h 131252"/>
                        <a:gd name="connsiteX1" fmla="*/ 13894 w 116764"/>
                        <a:gd name="connsiteY1" fmla="*/ 79399 h 131252"/>
                        <a:gd name="connsiteX2" fmla="*/ 55051 w 116764"/>
                        <a:gd name="connsiteY2" fmla="*/ 102259 h 131252"/>
                        <a:gd name="connsiteX3" fmla="*/ 53263 w 116764"/>
                        <a:gd name="connsiteY3" fmla="*/ 126342 h 131252"/>
                        <a:gd name="connsiteX4" fmla="*/ 85232 w 116764"/>
                        <a:gd name="connsiteY4" fmla="*/ 131252 h 131252"/>
                        <a:gd name="connsiteX5" fmla="*/ 90094 w 116764"/>
                        <a:gd name="connsiteY5" fmla="*/ 87019 h 131252"/>
                        <a:gd name="connsiteX6" fmla="*/ 109144 w 116764"/>
                        <a:gd name="connsiteY6" fmla="*/ 60349 h 131252"/>
                        <a:gd name="connsiteX7" fmla="*/ 116764 w 116764"/>
                        <a:gd name="connsiteY7" fmla="*/ 26059 h 131252"/>
                        <a:gd name="connsiteX8" fmla="*/ 5663 w 116764"/>
                        <a:gd name="connsiteY8" fmla="*/ 0 h 1312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6764" h="131252">
                          <a:moveTo>
                            <a:pt x="5663" y="0"/>
                          </a:moveTo>
                          <a:cubicBezTo>
                            <a:pt x="11872" y="45391"/>
                            <a:pt x="-15505" y="26810"/>
                            <a:pt x="13894" y="79399"/>
                          </a:cubicBezTo>
                          <a:cubicBezTo>
                            <a:pt x="32144" y="109409"/>
                            <a:pt x="36001" y="94639"/>
                            <a:pt x="55051" y="102259"/>
                          </a:cubicBezTo>
                          <a:lnTo>
                            <a:pt x="53263" y="126342"/>
                          </a:lnTo>
                          <a:lnTo>
                            <a:pt x="85232" y="131252"/>
                          </a:lnTo>
                          <a:lnTo>
                            <a:pt x="90094" y="87019"/>
                          </a:lnTo>
                          <a:lnTo>
                            <a:pt x="109144" y="60349"/>
                          </a:lnTo>
                          <a:lnTo>
                            <a:pt x="116764" y="26059"/>
                          </a:lnTo>
                          <a:lnTo>
                            <a:pt x="5663" y="0"/>
                          </a:lnTo>
                          <a:close/>
                        </a:path>
                      </a:pathLst>
                    </a:custGeom>
                    <a:solidFill>
                      <a:srgbClr val="FCDBC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p:txBody>
                </p:sp>
                <p:sp>
                  <p:nvSpPr>
                    <p:cNvPr id="75" name="자유형 183">
                      <a:extLst>
                        <a:ext uri="{FF2B5EF4-FFF2-40B4-BE49-F238E27FC236}">
                          <a16:creationId xmlns:a16="http://schemas.microsoft.com/office/drawing/2014/main" id="{77ECBB09-BD33-DC22-B9F5-D086EDA898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94350" y="3222630"/>
                      <a:ext cx="82865" cy="73801"/>
                    </a:xfrm>
                    <a:custGeom>
                      <a:avLst/>
                      <a:gdLst>
                        <a:gd name="connsiteX0" fmla="*/ 0 w 198120"/>
                        <a:gd name="connsiteY0" fmla="*/ 22860 h 156210"/>
                        <a:gd name="connsiteX1" fmla="*/ 41910 w 198120"/>
                        <a:gd name="connsiteY1" fmla="*/ 72390 h 156210"/>
                        <a:gd name="connsiteX2" fmla="*/ 99060 w 198120"/>
                        <a:gd name="connsiteY2" fmla="*/ 76200 h 156210"/>
                        <a:gd name="connsiteX3" fmla="*/ 175260 w 198120"/>
                        <a:gd name="connsiteY3" fmla="*/ 156210 h 156210"/>
                        <a:gd name="connsiteX4" fmla="*/ 179070 w 198120"/>
                        <a:gd name="connsiteY4" fmla="*/ 114300 h 156210"/>
                        <a:gd name="connsiteX5" fmla="*/ 198120 w 198120"/>
                        <a:gd name="connsiteY5" fmla="*/ 26670 h 156210"/>
                        <a:gd name="connsiteX6" fmla="*/ 110490 w 198120"/>
                        <a:gd name="connsiteY6" fmla="*/ 0 h 156210"/>
                        <a:gd name="connsiteX7" fmla="*/ 0 w 198120"/>
                        <a:gd name="connsiteY7" fmla="*/ 22860 h 156210"/>
                        <a:gd name="connsiteX0" fmla="*/ 0 w 198120"/>
                        <a:gd name="connsiteY0" fmla="*/ 22860 h 156210"/>
                        <a:gd name="connsiteX1" fmla="*/ 41910 w 198120"/>
                        <a:gd name="connsiteY1" fmla="*/ 72390 h 156210"/>
                        <a:gd name="connsiteX2" fmla="*/ 99060 w 198120"/>
                        <a:gd name="connsiteY2" fmla="*/ 76200 h 156210"/>
                        <a:gd name="connsiteX3" fmla="*/ 175260 w 198120"/>
                        <a:gd name="connsiteY3" fmla="*/ 156210 h 156210"/>
                        <a:gd name="connsiteX4" fmla="*/ 179070 w 198120"/>
                        <a:gd name="connsiteY4" fmla="*/ 114300 h 156210"/>
                        <a:gd name="connsiteX5" fmla="*/ 198120 w 198120"/>
                        <a:gd name="connsiteY5" fmla="*/ 26670 h 156210"/>
                        <a:gd name="connsiteX6" fmla="*/ 110490 w 198120"/>
                        <a:gd name="connsiteY6" fmla="*/ 0 h 156210"/>
                        <a:gd name="connsiteX7" fmla="*/ 0 w 198120"/>
                        <a:gd name="connsiteY7" fmla="*/ 22860 h 156210"/>
                        <a:gd name="connsiteX0" fmla="*/ 0 w 198120"/>
                        <a:gd name="connsiteY0" fmla="*/ 22860 h 156210"/>
                        <a:gd name="connsiteX1" fmla="*/ 41910 w 198120"/>
                        <a:gd name="connsiteY1" fmla="*/ 72390 h 156210"/>
                        <a:gd name="connsiteX2" fmla="*/ 99060 w 198120"/>
                        <a:gd name="connsiteY2" fmla="*/ 76200 h 156210"/>
                        <a:gd name="connsiteX3" fmla="*/ 175260 w 198120"/>
                        <a:gd name="connsiteY3" fmla="*/ 156210 h 156210"/>
                        <a:gd name="connsiteX4" fmla="*/ 179070 w 198120"/>
                        <a:gd name="connsiteY4" fmla="*/ 114300 h 156210"/>
                        <a:gd name="connsiteX5" fmla="*/ 198120 w 198120"/>
                        <a:gd name="connsiteY5" fmla="*/ 26670 h 156210"/>
                        <a:gd name="connsiteX6" fmla="*/ 110490 w 198120"/>
                        <a:gd name="connsiteY6" fmla="*/ 0 h 156210"/>
                        <a:gd name="connsiteX7" fmla="*/ 0 w 198120"/>
                        <a:gd name="connsiteY7" fmla="*/ 22860 h 156210"/>
                        <a:gd name="connsiteX0" fmla="*/ 0 w 198120"/>
                        <a:gd name="connsiteY0" fmla="*/ 19069 h 152419"/>
                        <a:gd name="connsiteX1" fmla="*/ 41910 w 198120"/>
                        <a:gd name="connsiteY1" fmla="*/ 68599 h 152419"/>
                        <a:gd name="connsiteX2" fmla="*/ 99060 w 198120"/>
                        <a:gd name="connsiteY2" fmla="*/ 72409 h 152419"/>
                        <a:gd name="connsiteX3" fmla="*/ 175260 w 198120"/>
                        <a:gd name="connsiteY3" fmla="*/ 152419 h 152419"/>
                        <a:gd name="connsiteX4" fmla="*/ 179070 w 198120"/>
                        <a:gd name="connsiteY4" fmla="*/ 110509 h 152419"/>
                        <a:gd name="connsiteX5" fmla="*/ 198120 w 198120"/>
                        <a:gd name="connsiteY5" fmla="*/ 22879 h 152419"/>
                        <a:gd name="connsiteX6" fmla="*/ 121864 w 198120"/>
                        <a:gd name="connsiteY6" fmla="*/ 0 h 152419"/>
                        <a:gd name="connsiteX7" fmla="*/ 0 w 198120"/>
                        <a:gd name="connsiteY7" fmla="*/ 19069 h 152419"/>
                        <a:gd name="connsiteX0" fmla="*/ 0 w 198120"/>
                        <a:gd name="connsiteY0" fmla="*/ 24911 h 158261"/>
                        <a:gd name="connsiteX1" fmla="*/ 41910 w 198120"/>
                        <a:gd name="connsiteY1" fmla="*/ 74441 h 158261"/>
                        <a:gd name="connsiteX2" fmla="*/ 99060 w 198120"/>
                        <a:gd name="connsiteY2" fmla="*/ 78251 h 158261"/>
                        <a:gd name="connsiteX3" fmla="*/ 175260 w 198120"/>
                        <a:gd name="connsiteY3" fmla="*/ 158261 h 158261"/>
                        <a:gd name="connsiteX4" fmla="*/ 179070 w 198120"/>
                        <a:gd name="connsiteY4" fmla="*/ 116351 h 158261"/>
                        <a:gd name="connsiteX5" fmla="*/ 198120 w 198120"/>
                        <a:gd name="connsiteY5" fmla="*/ 28721 h 158261"/>
                        <a:gd name="connsiteX6" fmla="*/ 121864 w 198120"/>
                        <a:gd name="connsiteY6" fmla="*/ 5842 h 158261"/>
                        <a:gd name="connsiteX7" fmla="*/ 0 w 198120"/>
                        <a:gd name="connsiteY7" fmla="*/ 24911 h 158261"/>
                        <a:gd name="connsiteX0" fmla="*/ 0 w 179164"/>
                        <a:gd name="connsiteY0" fmla="*/ 24911 h 158261"/>
                        <a:gd name="connsiteX1" fmla="*/ 41910 w 179164"/>
                        <a:gd name="connsiteY1" fmla="*/ 74441 h 158261"/>
                        <a:gd name="connsiteX2" fmla="*/ 99060 w 179164"/>
                        <a:gd name="connsiteY2" fmla="*/ 78251 h 158261"/>
                        <a:gd name="connsiteX3" fmla="*/ 175260 w 179164"/>
                        <a:gd name="connsiteY3" fmla="*/ 158261 h 158261"/>
                        <a:gd name="connsiteX4" fmla="*/ 179070 w 179164"/>
                        <a:gd name="connsiteY4" fmla="*/ 116351 h 158261"/>
                        <a:gd name="connsiteX5" fmla="*/ 179164 w 179164"/>
                        <a:gd name="connsiteY5" fmla="*/ 57155 h 158261"/>
                        <a:gd name="connsiteX6" fmla="*/ 121864 w 179164"/>
                        <a:gd name="connsiteY6" fmla="*/ 5842 h 158261"/>
                        <a:gd name="connsiteX7" fmla="*/ 0 w 179164"/>
                        <a:gd name="connsiteY7" fmla="*/ 24911 h 158261"/>
                        <a:gd name="connsiteX0" fmla="*/ 0 w 181800"/>
                        <a:gd name="connsiteY0" fmla="*/ 24911 h 158261"/>
                        <a:gd name="connsiteX1" fmla="*/ 41910 w 181800"/>
                        <a:gd name="connsiteY1" fmla="*/ 74441 h 158261"/>
                        <a:gd name="connsiteX2" fmla="*/ 99060 w 181800"/>
                        <a:gd name="connsiteY2" fmla="*/ 78251 h 158261"/>
                        <a:gd name="connsiteX3" fmla="*/ 175260 w 181800"/>
                        <a:gd name="connsiteY3" fmla="*/ 158261 h 158261"/>
                        <a:gd name="connsiteX4" fmla="*/ 179070 w 181800"/>
                        <a:gd name="connsiteY4" fmla="*/ 116351 h 158261"/>
                        <a:gd name="connsiteX5" fmla="*/ 179164 w 181800"/>
                        <a:gd name="connsiteY5" fmla="*/ 57155 h 158261"/>
                        <a:gd name="connsiteX6" fmla="*/ 121864 w 181800"/>
                        <a:gd name="connsiteY6" fmla="*/ 5842 h 158261"/>
                        <a:gd name="connsiteX7" fmla="*/ 0 w 181800"/>
                        <a:gd name="connsiteY7" fmla="*/ 24911 h 158261"/>
                        <a:gd name="connsiteX0" fmla="*/ 0 w 181588"/>
                        <a:gd name="connsiteY0" fmla="*/ 30319 h 163669"/>
                        <a:gd name="connsiteX1" fmla="*/ 41910 w 181588"/>
                        <a:gd name="connsiteY1" fmla="*/ 79849 h 163669"/>
                        <a:gd name="connsiteX2" fmla="*/ 99060 w 181588"/>
                        <a:gd name="connsiteY2" fmla="*/ 83659 h 163669"/>
                        <a:gd name="connsiteX3" fmla="*/ 175260 w 181588"/>
                        <a:gd name="connsiteY3" fmla="*/ 163669 h 163669"/>
                        <a:gd name="connsiteX4" fmla="*/ 179070 w 181588"/>
                        <a:gd name="connsiteY4" fmla="*/ 121759 h 163669"/>
                        <a:gd name="connsiteX5" fmla="*/ 179164 w 181588"/>
                        <a:gd name="connsiteY5" fmla="*/ 62563 h 163669"/>
                        <a:gd name="connsiteX6" fmla="*/ 116177 w 181588"/>
                        <a:gd name="connsiteY6" fmla="*/ 3668 h 163669"/>
                        <a:gd name="connsiteX7" fmla="*/ 0 w 181588"/>
                        <a:gd name="connsiteY7" fmla="*/ 30319 h 163669"/>
                        <a:gd name="connsiteX0" fmla="*/ 0 w 181588"/>
                        <a:gd name="connsiteY0" fmla="*/ 30319 h 163669"/>
                        <a:gd name="connsiteX1" fmla="*/ 41910 w 181588"/>
                        <a:gd name="connsiteY1" fmla="*/ 79849 h 163669"/>
                        <a:gd name="connsiteX2" fmla="*/ 99060 w 181588"/>
                        <a:gd name="connsiteY2" fmla="*/ 83659 h 163669"/>
                        <a:gd name="connsiteX3" fmla="*/ 175260 w 181588"/>
                        <a:gd name="connsiteY3" fmla="*/ 163669 h 163669"/>
                        <a:gd name="connsiteX4" fmla="*/ 179070 w 181588"/>
                        <a:gd name="connsiteY4" fmla="*/ 121759 h 163669"/>
                        <a:gd name="connsiteX5" fmla="*/ 179164 w 181588"/>
                        <a:gd name="connsiteY5" fmla="*/ 62563 h 163669"/>
                        <a:gd name="connsiteX6" fmla="*/ 116177 w 181588"/>
                        <a:gd name="connsiteY6" fmla="*/ 3668 h 163669"/>
                        <a:gd name="connsiteX7" fmla="*/ 0 w 181588"/>
                        <a:gd name="connsiteY7" fmla="*/ 30319 h 163669"/>
                        <a:gd name="connsiteX0" fmla="*/ 4467 w 186055"/>
                        <a:gd name="connsiteY0" fmla="*/ 30319 h 163669"/>
                        <a:gd name="connsiteX1" fmla="*/ 46377 w 186055"/>
                        <a:gd name="connsiteY1" fmla="*/ 79849 h 163669"/>
                        <a:gd name="connsiteX2" fmla="*/ 103527 w 186055"/>
                        <a:gd name="connsiteY2" fmla="*/ 83659 h 163669"/>
                        <a:gd name="connsiteX3" fmla="*/ 179727 w 186055"/>
                        <a:gd name="connsiteY3" fmla="*/ 163669 h 163669"/>
                        <a:gd name="connsiteX4" fmla="*/ 183537 w 186055"/>
                        <a:gd name="connsiteY4" fmla="*/ 121759 h 163669"/>
                        <a:gd name="connsiteX5" fmla="*/ 183631 w 186055"/>
                        <a:gd name="connsiteY5" fmla="*/ 62563 h 163669"/>
                        <a:gd name="connsiteX6" fmla="*/ 120644 w 186055"/>
                        <a:gd name="connsiteY6" fmla="*/ 3668 h 163669"/>
                        <a:gd name="connsiteX7" fmla="*/ 4467 w 186055"/>
                        <a:gd name="connsiteY7" fmla="*/ 30319 h 163669"/>
                        <a:gd name="connsiteX0" fmla="*/ 9248 w 173776"/>
                        <a:gd name="connsiteY0" fmla="*/ 27473 h 164614"/>
                        <a:gd name="connsiteX1" fmla="*/ 34098 w 173776"/>
                        <a:gd name="connsiteY1" fmla="*/ 80794 h 164614"/>
                        <a:gd name="connsiteX2" fmla="*/ 91248 w 173776"/>
                        <a:gd name="connsiteY2" fmla="*/ 84604 h 164614"/>
                        <a:gd name="connsiteX3" fmla="*/ 167448 w 173776"/>
                        <a:gd name="connsiteY3" fmla="*/ 164614 h 164614"/>
                        <a:gd name="connsiteX4" fmla="*/ 171258 w 173776"/>
                        <a:gd name="connsiteY4" fmla="*/ 122704 h 164614"/>
                        <a:gd name="connsiteX5" fmla="*/ 171352 w 173776"/>
                        <a:gd name="connsiteY5" fmla="*/ 63508 h 164614"/>
                        <a:gd name="connsiteX6" fmla="*/ 108365 w 173776"/>
                        <a:gd name="connsiteY6" fmla="*/ 4613 h 164614"/>
                        <a:gd name="connsiteX7" fmla="*/ 9248 w 173776"/>
                        <a:gd name="connsiteY7" fmla="*/ 27473 h 164614"/>
                        <a:gd name="connsiteX0" fmla="*/ 9248 w 173776"/>
                        <a:gd name="connsiteY0" fmla="*/ 27473 h 164614"/>
                        <a:gd name="connsiteX1" fmla="*/ 34098 w 173776"/>
                        <a:gd name="connsiteY1" fmla="*/ 80794 h 164614"/>
                        <a:gd name="connsiteX2" fmla="*/ 91248 w 173776"/>
                        <a:gd name="connsiteY2" fmla="*/ 84604 h 164614"/>
                        <a:gd name="connsiteX3" fmla="*/ 167448 w 173776"/>
                        <a:gd name="connsiteY3" fmla="*/ 164614 h 164614"/>
                        <a:gd name="connsiteX4" fmla="*/ 171258 w 173776"/>
                        <a:gd name="connsiteY4" fmla="*/ 122704 h 164614"/>
                        <a:gd name="connsiteX5" fmla="*/ 171352 w 173776"/>
                        <a:gd name="connsiteY5" fmla="*/ 63508 h 164614"/>
                        <a:gd name="connsiteX6" fmla="*/ 108365 w 173776"/>
                        <a:gd name="connsiteY6" fmla="*/ 4613 h 164614"/>
                        <a:gd name="connsiteX7" fmla="*/ 9248 w 173776"/>
                        <a:gd name="connsiteY7" fmla="*/ 27473 h 164614"/>
                        <a:gd name="connsiteX0" fmla="*/ 9248 w 173776"/>
                        <a:gd name="connsiteY0" fmla="*/ 27473 h 162718"/>
                        <a:gd name="connsiteX1" fmla="*/ 34098 w 173776"/>
                        <a:gd name="connsiteY1" fmla="*/ 80794 h 162718"/>
                        <a:gd name="connsiteX2" fmla="*/ 91248 w 173776"/>
                        <a:gd name="connsiteY2" fmla="*/ 84604 h 162718"/>
                        <a:gd name="connsiteX3" fmla="*/ 137118 w 173776"/>
                        <a:gd name="connsiteY3" fmla="*/ 162718 h 162718"/>
                        <a:gd name="connsiteX4" fmla="*/ 171258 w 173776"/>
                        <a:gd name="connsiteY4" fmla="*/ 122704 h 162718"/>
                        <a:gd name="connsiteX5" fmla="*/ 171352 w 173776"/>
                        <a:gd name="connsiteY5" fmla="*/ 63508 h 162718"/>
                        <a:gd name="connsiteX6" fmla="*/ 108365 w 173776"/>
                        <a:gd name="connsiteY6" fmla="*/ 4613 h 162718"/>
                        <a:gd name="connsiteX7" fmla="*/ 9248 w 173776"/>
                        <a:gd name="connsiteY7" fmla="*/ 27473 h 162718"/>
                        <a:gd name="connsiteX0" fmla="*/ 9248 w 173776"/>
                        <a:gd name="connsiteY0" fmla="*/ 27473 h 162718"/>
                        <a:gd name="connsiteX1" fmla="*/ 34098 w 173776"/>
                        <a:gd name="connsiteY1" fmla="*/ 80794 h 162718"/>
                        <a:gd name="connsiteX2" fmla="*/ 91248 w 173776"/>
                        <a:gd name="connsiteY2" fmla="*/ 84604 h 162718"/>
                        <a:gd name="connsiteX3" fmla="*/ 137118 w 173776"/>
                        <a:gd name="connsiteY3" fmla="*/ 162718 h 162718"/>
                        <a:gd name="connsiteX4" fmla="*/ 171258 w 173776"/>
                        <a:gd name="connsiteY4" fmla="*/ 122704 h 162718"/>
                        <a:gd name="connsiteX5" fmla="*/ 171352 w 173776"/>
                        <a:gd name="connsiteY5" fmla="*/ 63508 h 162718"/>
                        <a:gd name="connsiteX6" fmla="*/ 108365 w 173776"/>
                        <a:gd name="connsiteY6" fmla="*/ 4613 h 162718"/>
                        <a:gd name="connsiteX7" fmla="*/ 9248 w 173776"/>
                        <a:gd name="connsiteY7" fmla="*/ 27473 h 162718"/>
                        <a:gd name="connsiteX0" fmla="*/ 9248 w 178060"/>
                        <a:gd name="connsiteY0" fmla="*/ 27473 h 162718"/>
                        <a:gd name="connsiteX1" fmla="*/ 34098 w 178060"/>
                        <a:gd name="connsiteY1" fmla="*/ 80794 h 162718"/>
                        <a:gd name="connsiteX2" fmla="*/ 91248 w 178060"/>
                        <a:gd name="connsiteY2" fmla="*/ 84604 h 162718"/>
                        <a:gd name="connsiteX3" fmla="*/ 137118 w 178060"/>
                        <a:gd name="connsiteY3" fmla="*/ 162718 h 162718"/>
                        <a:gd name="connsiteX4" fmla="*/ 171258 w 178060"/>
                        <a:gd name="connsiteY4" fmla="*/ 122704 h 162718"/>
                        <a:gd name="connsiteX5" fmla="*/ 171352 w 178060"/>
                        <a:gd name="connsiteY5" fmla="*/ 63508 h 162718"/>
                        <a:gd name="connsiteX6" fmla="*/ 108365 w 178060"/>
                        <a:gd name="connsiteY6" fmla="*/ 4613 h 162718"/>
                        <a:gd name="connsiteX7" fmla="*/ 9248 w 178060"/>
                        <a:gd name="connsiteY7" fmla="*/ 27473 h 162718"/>
                        <a:gd name="connsiteX0" fmla="*/ 9248 w 178060"/>
                        <a:gd name="connsiteY0" fmla="*/ 27473 h 162718"/>
                        <a:gd name="connsiteX1" fmla="*/ 34098 w 178060"/>
                        <a:gd name="connsiteY1" fmla="*/ 80794 h 162718"/>
                        <a:gd name="connsiteX2" fmla="*/ 91248 w 178060"/>
                        <a:gd name="connsiteY2" fmla="*/ 84604 h 162718"/>
                        <a:gd name="connsiteX3" fmla="*/ 137118 w 178060"/>
                        <a:gd name="connsiteY3" fmla="*/ 162718 h 162718"/>
                        <a:gd name="connsiteX4" fmla="*/ 171258 w 178060"/>
                        <a:gd name="connsiteY4" fmla="*/ 122704 h 162718"/>
                        <a:gd name="connsiteX5" fmla="*/ 171352 w 178060"/>
                        <a:gd name="connsiteY5" fmla="*/ 63508 h 162718"/>
                        <a:gd name="connsiteX6" fmla="*/ 108365 w 178060"/>
                        <a:gd name="connsiteY6" fmla="*/ 4613 h 162718"/>
                        <a:gd name="connsiteX7" fmla="*/ 9248 w 178060"/>
                        <a:gd name="connsiteY7" fmla="*/ 27473 h 162718"/>
                        <a:gd name="connsiteX0" fmla="*/ 9248 w 184123"/>
                        <a:gd name="connsiteY0" fmla="*/ 27473 h 162718"/>
                        <a:gd name="connsiteX1" fmla="*/ 34098 w 184123"/>
                        <a:gd name="connsiteY1" fmla="*/ 80794 h 162718"/>
                        <a:gd name="connsiteX2" fmla="*/ 91248 w 184123"/>
                        <a:gd name="connsiteY2" fmla="*/ 84604 h 162718"/>
                        <a:gd name="connsiteX3" fmla="*/ 137118 w 184123"/>
                        <a:gd name="connsiteY3" fmla="*/ 162718 h 162718"/>
                        <a:gd name="connsiteX4" fmla="*/ 171258 w 184123"/>
                        <a:gd name="connsiteY4" fmla="*/ 122704 h 162718"/>
                        <a:gd name="connsiteX5" fmla="*/ 178934 w 184123"/>
                        <a:gd name="connsiteY5" fmla="*/ 65404 h 162718"/>
                        <a:gd name="connsiteX6" fmla="*/ 108365 w 184123"/>
                        <a:gd name="connsiteY6" fmla="*/ 4613 h 162718"/>
                        <a:gd name="connsiteX7" fmla="*/ 9248 w 184123"/>
                        <a:gd name="connsiteY7" fmla="*/ 27473 h 162718"/>
                        <a:gd name="connsiteX0" fmla="*/ 9248 w 184123"/>
                        <a:gd name="connsiteY0" fmla="*/ 27473 h 162718"/>
                        <a:gd name="connsiteX1" fmla="*/ 34098 w 184123"/>
                        <a:gd name="connsiteY1" fmla="*/ 80794 h 162718"/>
                        <a:gd name="connsiteX2" fmla="*/ 91248 w 184123"/>
                        <a:gd name="connsiteY2" fmla="*/ 84604 h 162718"/>
                        <a:gd name="connsiteX3" fmla="*/ 137118 w 184123"/>
                        <a:gd name="connsiteY3" fmla="*/ 162718 h 162718"/>
                        <a:gd name="connsiteX4" fmla="*/ 171258 w 184123"/>
                        <a:gd name="connsiteY4" fmla="*/ 122704 h 162718"/>
                        <a:gd name="connsiteX5" fmla="*/ 178934 w 184123"/>
                        <a:gd name="connsiteY5" fmla="*/ 65404 h 162718"/>
                        <a:gd name="connsiteX6" fmla="*/ 108365 w 184123"/>
                        <a:gd name="connsiteY6" fmla="*/ 4613 h 162718"/>
                        <a:gd name="connsiteX7" fmla="*/ 9248 w 184123"/>
                        <a:gd name="connsiteY7" fmla="*/ 27473 h 162718"/>
                        <a:gd name="connsiteX0" fmla="*/ 9248 w 179694"/>
                        <a:gd name="connsiteY0" fmla="*/ 27473 h 162718"/>
                        <a:gd name="connsiteX1" fmla="*/ 34098 w 179694"/>
                        <a:gd name="connsiteY1" fmla="*/ 80794 h 162718"/>
                        <a:gd name="connsiteX2" fmla="*/ 91248 w 179694"/>
                        <a:gd name="connsiteY2" fmla="*/ 84604 h 162718"/>
                        <a:gd name="connsiteX3" fmla="*/ 137118 w 179694"/>
                        <a:gd name="connsiteY3" fmla="*/ 162718 h 162718"/>
                        <a:gd name="connsiteX4" fmla="*/ 171258 w 179694"/>
                        <a:gd name="connsiteY4" fmla="*/ 122704 h 162718"/>
                        <a:gd name="connsiteX5" fmla="*/ 178934 w 179694"/>
                        <a:gd name="connsiteY5" fmla="*/ 65404 h 162718"/>
                        <a:gd name="connsiteX6" fmla="*/ 108365 w 179694"/>
                        <a:gd name="connsiteY6" fmla="*/ 4613 h 162718"/>
                        <a:gd name="connsiteX7" fmla="*/ 9248 w 179694"/>
                        <a:gd name="connsiteY7" fmla="*/ 27473 h 162718"/>
                        <a:gd name="connsiteX0" fmla="*/ 9248 w 185161"/>
                        <a:gd name="connsiteY0" fmla="*/ 27473 h 162718"/>
                        <a:gd name="connsiteX1" fmla="*/ 34098 w 185161"/>
                        <a:gd name="connsiteY1" fmla="*/ 80794 h 162718"/>
                        <a:gd name="connsiteX2" fmla="*/ 91248 w 185161"/>
                        <a:gd name="connsiteY2" fmla="*/ 84604 h 162718"/>
                        <a:gd name="connsiteX3" fmla="*/ 137118 w 185161"/>
                        <a:gd name="connsiteY3" fmla="*/ 162718 h 162718"/>
                        <a:gd name="connsiteX4" fmla="*/ 171258 w 185161"/>
                        <a:gd name="connsiteY4" fmla="*/ 122704 h 162718"/>
                        <a:gd name="connsiteX5" fmla="*/ 184621 w 185161"/>
                        <a:gd name="connsiteY5" fmla="*/ 64456 h 162718"/>
                        <a:gd name="connsiteX6" fmla="*/ 108365 w 185161"/>
                        <a:gd name="connsiteY6" fmla="*/ 4613 h 162718"/>
                        <a:gd name="connsiteX7" fmla="*/ 9248 w 185161"/>
                        <a:gd name="connsiteY7" fmla="*/ 27473 h 162718"/>
                        <a:gd name="connsiteX0" fmla="*/ 9248 w 185161"/>
                        <a:gd name="connsiteY0" fmla="*/ 27473 h 162718"/>
                        <a:gd name="connsiteX1" fmla="*/ 34098 w 185161"/>
                        <a:gd name="connsiteY1" fmla="*/ 80794 h 162718"/>
                        <a:gd name="connsiteX2" fmla="*/ 91248 w 185161"/>
                        <a:gd name="connsiteY2" fmla="*/ 84604 h 162718"/>
                        <a:gd name="connsiteX3" fmla="*/ 137118 w 185161"/>
                        <a:gd name="connsiteY3" fmla="*/ 162718 h 162718"/>
                        <a:gd name="connsiteX4" fmla="*/ 171258 w 185161"/>
                        <a:gd name="connsiteY4" fmla="*/ 122704 h 162718"/>
                        <a:gd name="connsiteX5" fmla="*/ 184621 w 185161"/>
                        <a:gd name="connsiteY5" fmla="*/ 64456 h 162718"/>
                        <a:gd name="connsiteX6" fmla="*/ 108365 w 185161"/>
                        <a:gd name="connsiteY6" fmla="*/ 4613 h 162718"/>
                        <a:gd name="connsiteX7" fmla="*/ 9248 w 185161"/>
                        <a:gd name="connsiteY7" fmla="*/ 27473 h 162718"/>
                        <a:gd name="connsiteX0" fmla="*/ 9248 w 185161"/>
                        <a:gd name="connsiteY0" fmla="*/ 27473 h 162718"/>
                        <a:gd name="connsiteX1" fmla="*/ 34098 w 185161"/>
                        <a:gd name="connsiteY1" fmla="*/ 80794 h 162718"/>
                        <a:gd name="connsiteX2" fmla="*/ 91248 w 185161"/>
                        <a:gd name="connsiteY2" fmla="*/ 84604 h 162718"/>
                        <a:gd name="connsiteX3" fmla="*/ 137118 w 185161"/>
                        <a:gd name="connsiteY3" fmla="*/ 162718 h 162718"/>
                        <a:gd name="connsiteX4" fmla="*/ 171258 w 185161"/>
                        <a:gd name="connsiteY4" fmla="*/ 122704 h 162718"/>
                        <a:gd name="connsiteX5" fmla="*/ 184621 w 185161"/>
                        <a:gd name="connsiteY5" fmla="*/ 64456 h 162718"/>
                        <a:gd name="connsiteX6" fmla="*/ 108365 w 185161"/>
                        <a:gd name="connsiteY6" fmla="*/ 4613 h 162718"/>
                        <a:gd name="connsiteX7" fmla="*/ 9248 w 185161"/>
                        <a:gd name="connsiteY7" fmla="*/ 27473 h 162718"/>
                        <a:gd name="connsiteX0" fmla="*/ 9248 w 185366"/>
                        <a:gd name="connsiteY0" fmla="*/ 27473 h 162718"/>
                        <a:gd name="connsiteX1" fmla="*/ 34098 w 185366"/>
                        <a:gd name="connsiteY1" fmla="*/ 80794 h 162718"/>
                        <a:gd name="connsiteX2" fmla="*/ 91248 w 185366"/>
                        <a:gd name="connsiteY2" fmla="*/ 84604 h 162718"/>
                        <a:gd name="connsiteX3" fmla="*/ 137118 w 185366"/>
                        <a:gd name="connsiteY3" fmla="*/ 162718 h 162718"/>
                        <a:gd name="connsiteX4" fmla="*/ 171258 w 185366"/>
                        <a:gd name="connsiteY4" fmla="*/ 122704 h 162718"/>
                        <a:gd name="connsiteX5" fmla="*/ 184621 w 185366"/>
                        <a:gd name="connsiteY5" fmla="*/ 64456 h 162718"/>
                        <a:gd name="connsiteX6" fmla="*/ 108365 w 185366"/>
                        <a:gd name="connsiteY6" fmla="*/ 4613 h 162718"/>
                        <a:gd name="connsiteX7" fmla="*/ 9248 w 185366"/>
                        <a:gd name="connsiteY7" fmla="*/ 27473 h 162718"/>
                        <a:gd name="connsiteX0" fmla="*/ 9248 w 185366"/>
                        <a:gd name="connsiteY0" fmla="*/ 27473 h 165071"/>
                        <a:gd name="connsiteX1" fmla="*/ 34098 w 185366"/>
                        <a:gd name="connsiteY1" fmla="*/ 80794 h 165071"/>
                        <a:gd name="connsiteX2" fmla="*/ 91248 w 185366"/>
                        <a:gd name="connsiteY2" fmla="*/ 84604 h 165071"/>
                        <a:gd name="connsiteX3" fmla="*/ 137118 w 185366"/>
                        <a:gd name="connsiteY3" fmla="*/ 162718 h 165071"/>
                        <a:gd name="connsiteX4" fmla="*/ 171258 w 185366"/>
                        <a:gd name="connsiteY4" fmla="*/ 122704 h 165071"/>
                        <a:gd name="connsiteX5" fmla="*/ 184621 w 185366"/>
                        <a:gd name="connsiteY5" fmla="*/ 64456 h 165071"/>
                        <a:gd name="connsiteX6" fmla="*/ 108365 w 185366"/>
                        <a:gd name="connsiteY6" fmla="*/ 4613 h 165071"/>
                        <a:gd name="connsiteX7" fmla="*/ 9248 w 185366"/>
                        <a:gd name="connsiteY7" fmla="*/ 27473 h 165071"/>
                        <a:gd name="connsiteX0" fmla="*/ 9248 w 185366"/>
                        <a:gd name="connsiteY0" fmla="*/ 27473 h 177834"/>
                        <a:gd name="connsiteX1" fmla="*/ 34098 w 185366"/>
                        <a:gd name="connsiteY1" fmla="*/ 80794 h 177834"/>
                        <a:gd name="connsiteX2" fmla="*/ 91248 w 185366"/>
                        <a:gd name="connsiteY2" fmla="*/ 84604 h 177834"/>
                        <a:gd name="connsiteX3" fmla="*/ 126692 w 185366"/>
                        <a:gd name="connsiteY3" fmla="*/ 175987 h 177834"/>
                        <a:gd name="connsiteX4" fmla="*/ 171258 w 185366"/>
                        <a:gd name="connsiteY4" fmla="*/ 122704 h 177834"/>
                        <a:gd name="connsiteX5" fmla="*/ 184621 w 185366"/>
                        <a:gd name="connsiteY5" fmla="*/ 64456 h 177834"/>
                        <a:gd name="connsiteX6" fmla="*/ 108365 w 185366"/>
                        <a:gd name="connsiteY6" fmla="*/ 4613 h 177834"/>
                        <a:gd name="connsiteX7" fmla="*/ 9248 w 185366"/>
                        <a:gd name="connsiteY7" fmla="*/ 27473 h 177834"/>
                        <a:gd name="connsiteX0" fmla="*/ 9248 w 185366"/>
                        <a:gd name="connsiteY0" fmla="*/ 27473 h 177834"/>
                        <a:gd name="connsiteX1" fmla="*/ 34098 w 185366"/>
                        <a:gd name="connsiteY1" fmla="*/ 80794 h 177834"/>
                        <a:gd name="connsiteX2" fmla="*/ 91248 w 185366"/>
                        <a:gd name="connsiteY2" fmla="*/ 84604 h 177834"/>
                        <a:gd name="connsiteX3" fmla="*/ 126692 w 185366"/>
                        <a:gd name="connsiteY3" fmla="*/ 175987 h 177834"/>
                        <a:gd name="connsiteX4" fmla="*/ 171258 w 185366"/>
                        <a:gd name="connsiteY4" fmla="*/ 122704 h 177834"/>
                        <a:gd name="connsiteX5" fmla="*/ 184621 w 185366"/>
                        <a:gd name="connsiteY5" fmla="*/ 64456 h 177834"/>
                        <a:gd name="connsiteX6" fmla="*/ 108365 w 185366"/>
                        <a:gd name="connsiteY6" fmla="*/ 4613 h 177834"/>
                        <a:gd name="connsiteX7" fmla="*/ 9248 w 185366"/>
                        <a:gd name="connsiteY7" fmla="*/ 27473 h 177834"/>
                        <a:gd name="connsiteX0" fmla="*/ 9248 w 185366"/>
                        <a:gd name="connsiteY0" fmla="*/ 27473 h 177834"/>
                        <a:gd name="connsiteX1" fmla="*/ 34098 w 185366"/>
                        <a:gd name="connsiteY1" fmla="*/ 80794 h 177834"/>
                        <a:gd name="connsiteX2" fmla="*/ 95987 w 185366"/>
                        <a:gd name="connsiteY2" fmla="*/ 84604 h 177834"/>
                        <a:gd name="connsiteX3" fmla="*/ 126692 w 185366"/>
                        <a:gd name="connsiteY3" fmla="*/ 175987 h 177834"/>
                        <a:gd name="connsiteX4" fmla="*/ 171258 w 185366"/>
                        <a:gd name="connsiteY4" fmla="*/ 122704 h 177834"/>
                        <a:gd name="connsiteX5" fmla="*/ 184621 w 185366"/>
                        <a:gd name="connsiteY5" fmla="*/ 64456 h 177834"/>
                        <a:gd name="connsiteX6" fmla="*/ 108365 w 185366"/>
                        <a:gd name="connsiteY6" fmla="*/ 4613 h 177834"/>
                        <a:gd name="connsiteX7" fmla="*/ 9248 w 185366"/>
                        <a:gd name="connsiteY7" fmla="*/ 27473 h 177834"/>
                        <a:gd name="connsiteX0" fmla="*/ 9248 w 185366"/>
                        <a:gd name="connsiteY0" fmla="*/ 27473 h 177834"/>
                        <a:gd name="connsiteX1" fmla="*/ 34098 w 185366"/>
                        <a:gd name="connsiteY1" fmla="*/ 80794 h 177834"/>
                        <a:gd name="connsiteX2" fmla="*/ 95987 w 185366"/>
                        <a:gd name="connsiteY2" fmla="*/ 84604 h 177834"/>
                        <a:gd name="connsiteX3" fmla="*/ 126692 w 185366"/>
                        <a:gd name="connsiteY3" fmla="*/ 175987 h 177834"/>
                        <a:gd name="connsiteX4" fmla="*/ 171258 w 185366"/>
                        <a:gd name="connsiteY4" fmla="*/ 122704 h 177834"/>
                        <a:gd name="connsiteX5" fmla="*/ 184621 w 185366"/>
                        <a:gd name="connsiteY5" fmla="*/ 64456 h 177834"/>
                        <a:gd name="connsiteX6" fmla="*/ 108365 w 185366"/>
                        <a:gd name="connsiteY6" fmla="*/ 4613 h 177834"/>
                        <a:gd name="connsiteX7" fmla="*/ 9248 w 185366"/>
                        <a:gd name="connsiteY7" fmla="*/ 27473 h 177834"/>
                        <a:gd name="connsiteX0" fmla="*/ 16887 w 177840"/>
                        <a:gd name="connsiteY0" fmla="*/ 25732 h 178620"/>
                        <a:gd name="connsiteX1" fmla="*/ 26572 w 177840"/>
                        <a:gd name="connsiteY1" fmla="*/ 81580 h 178620"/>
                        <a:gd name="connsiteX2" fmla="*/ 88461 w 177840"/>
                        <a:gd name="connsiteY2" fmla="*/ 85390 h 178620"/>
                        <a:gd name="connsiteX3" fmla="*/ 119166 w 177840"/>
                        <a:gd name="connsiteY3" fmla="*/ 176773 h 178620"/>
                        <a:gd name="connsiteX4" fmla="*/ 163732 w 177840"/>
                        <a:gd name="connsiteY4" fmla="*/ 123490 h 178620"/>
                        <a:gd name="connsiteX5" fmla="*/ 177095 w 177840"/>
                        <a:gd name="connsiteY5" fmla="*/ 65242 h 178620"/>
                        <a:gd name="connsiteX6" fmla="*/ 100839 w 177840"/>
                        <a:gd name="connsiteY6" fmla="*/ 5399 h 178620"/>
                        <a:gd name="connsiteX7" fmla="*/ 16887 w 177840"/>
                        <a:gd name="connsiteY7" fmla="*/ 25732 h 178620"/>
                        <a:gd name="connsiteX0" fmla="*/ 13505 w 174458"/>
                        <a:gd name="connsiteY0" fmla="*/ 25732 h 178620"/>
                        <a:gd name="connsiteX1" fmla="*/ 23190 w 174458"/>
                        <a:gd name="connsiteY1" fmla="*/ 81580 h 178620"/>
                        <a:gd name="connsiteX2" fmla="*/ 85079 w 174458"/>
                        <a:gd name="connsiteY2" fmla="*/ 85390 h 178620"/>
                        <a:gd name="connsiteX3" fmla="*/ 115784 w 174458"/>
                        <a:gd name="connsiteY3" fmla="*/ 176773 h 178620"/>
                        <a:gd name="connsiteX4" fmla="*/ 160350 w 174458"/>
                        <a:gd name="connsiteY4" fmla="*/ 123490 h 178620"/>
                        <a:gd name="connsiteX5" fmla="*/ 173713 w 174458"/>
                        <a:gd name="connsiteY5" fmla="*/ 65242 h 178620"/>
                        <a:gd name="connsiteX6" fmla="*/ 97457 w 174458"/>
                        <a:gd name="connsiteY6" fmla="*/ 5399 h 178620"/>
                        <a:gd name="connsiteX7" fmla="*/ 13505 w 174458"/>
                        <a:gd name="connsiteY7" fmla="*/ 25732 h 178620"/>
                        <a:gd name="connsiteX0" fmla="*/ 16483 w 177436"/>
                        <a:gd name="connsiteY0" fmla="*/ 25732 h 178620"/>
                        <a:gd name="connsiteX1" fmla="*/ 26168 w 177436"/>
                        <a:gd name="connsiteY1" fmla="*/ 81580 h 178620"/>
                        <a:gd name="connsiteX2" fmla="*/ 88057 w 177436"/>
                        <a:gd name="connsiteY2" fmla="*/ 85390 h 178620"/>
                        <a:gd name="connsiteX3" fmla="*/ 118762 w 177436"/>
                        <a:gd name="connsiteY3" fmla="*/ 176773 h 178620"/>
                        <a:gd name="connsiteX4" fmla="*/ 163328 w 177436"/>
                        <a:gd name="connsiteY4" fmla="*/ 123490 h 178620"/>
                        <a:gd name="connsiteX5" fmla="*/ 176691 w 177436"/>
                        <a:gd name="connsiteY5" fmla="*/ 65242 h 178620"/>
                        <a:gd name="connsiteX6" fmla="*/ 100435 w 177436"/>
                        <a:gd name="connsiteY6" fmla="*/ 5399 h 178620"/>
                        <a:gd name="connsiteX7" fmla="*/ 16483 w 177436"/>
                        <a:gd name="connsiteY7" fmla="*/ 25732 h 178620"/>
                        <a:gd name="connsiteX0" fmla="*/ 10824 w 171777"/>
                        <a:gd name="connsiteY0" fmla="*/ 25732 h 178620"/>
                        <a:gd name="connsiteX1" fmla="*/ 20509 w 171777"/>
                        <a:gd name="connsiteY1" fmla="*/ 81580 h 178620"/>
                        <a:gd name="connsiteX2" fmla="*/ 82398 w 171777"/>
                        <a:gd name="connsiteY2" fmla="*/ 85390 h 178620"/>
                        <a:gd name="connsiteX3" fmla="*/ 113103 w 171777"/>
                        <a:gd name="connsiteY3" fmla="*/ 176773 h 178620"/>
                        <a:gd name="connsiteX4" fmla="*/ 157669 w 171777"/>
                        <a:gd name="connsiteY4" fmla="*/ 123490 h 178620"/>
                        <a:gd name="connsiteX5" fmla="*/ 171032 w 171777"/>
                        <a:gd name="connsiteY5" fmla="*/ 65242 h 178620"/>
                        <a:gd name="connsiteX6" fmla="*/ 94776 w 171777"/>
                        <a:gd name="connsiteY6" fmla="*/ 5399 h 178620"/>
                        <a:gd name="connsiteX7" fmla="*/ 10824 w 171777"/>
                        <a:gd name="connsiteY7" fmla="*/ 25732 h 178620"/>
                        <a:gd name="connsiteX0" fmla="*/ 10824 w 171777"/>
                        <a:gd name="connsiteY0" fmla="*/ 22780 h 175668"/>
                        <a:gd name="connsiteX1" fmla="*/ 20509 w 171777"/>
                        <a:gd name="connsiteY1" fmla="*/ 78628 h 175668"/>
                        <a:gd name="connsiteX2" fmla="*/ 82398 w 171777"/>
                        <a:gd name="connsiteY2" fmla="*/ 82438 h 175668"/>
                        <a:gd name="connsiteX3" fmla="*/ 113103 w 171777"/>
                        <a:gd name="connsiteY3" fmla="*/ 173821 h 175668"/>
                        <a:gd name="connsiteX4" fmla="*/ 157669 w 171777"/>
                        <a:gd name="connsiteY4" fmla="*/ 120538 h 175668"/>
                        <a:gd name="connsiteX5" fmla="*/ 171032 w 171777"/>
                        <a:gd name="connsiteY5" fmla="*/ 62290 h 175668"/>
                        <a:gd name="connsiteX6" fmla="*/ 94776 w 171777"/>
                        <a:gd name="connsiteY6" fmla="*/ 2447 h 175668"/>
                        <a:gd name="connsiteX7" fmla="*/ 10824 w 171777"/>
                        <a:gd name="connsiteY7" fmla="*/ 22780 h 175668"/>
                        <a:gd name="connsiteX0" fmla="*/ 10824 w 171777"/>
                        <a:gd name="connsiteY0" fmla="*/ 22780 h 175668"/>
                        <a:gd name="connsiteX1" fmla="*/ 20509 w 171777"/>
                        <a:gd name="connsiteY1" fmla="*/ 78628 h 175668"/>
                        <a:gd name="connsiteX2" fmla="*/ 82398 w 171777"/>
                        <a:gd name="connsiteY2" fmla="*/ 82438 h 175668"/>
                        <a:gd name="connsiteX3" fmla="*/ 113103 w 171777"/>
                        <a:gd name="connsiteY3" fmla="*/ 173821 h 175668"/>
                        <a:gd name="connsiteX4" fmla="*/ 157669 w 171777"/>
                        <a:gd name="connsiteY4" fmla="*/ 120538 h 175668"/>
                        <a:gd name="connsiteX5" fmla="*/ 171032 w 171777"/>
                        <a:gd name="connsiteY5" fmla="*/ 62290 h 175668"/>
                        <a:gd name="connsiteX6" fmla="*/ 104886 w 171777"/>
                        <a:gd name="connsiteY6" fmla="*/ 2447 h 175668"/>
                        <a:gd name="connsiteX7" fmla="*/ 10824 w 171777"/>
                        <a:gd name="connsiteY7" fmla="*/ 22780 h 175668"/>
                        <a:gd name="connsiteX0" fmla="*/ 10824 w 171777"/>
                        <a:gd name="connsiteY0" fmla="*/ 20333 h 173221"/>
                        <a:gd name="connsiteX1" fmla="*/ 20509 w 171777"/>
                        <a:gd name="connsiteY1" fmla="*/ 76181 h 173221"/>
                        <a:gd name="connsiteX2" fmla="*/ 82398 w 171777"/>
                        <a:gd name="connsiteY2" fmla="*/ 79991 h 173221"/>
                        <a:gd name="connsiteX3" fmla="*/ 113103 w 171777"/>
                        <a:gd name="connsiteY3" fmla="*/ 171374 h 173221"/>
                        <a:gd name="connsiteX4" fmla="*/ 157669 w 171777"/>
                        <a:gd name="connsiteY4" fmla="*/ 118091 h 173221"/>
                        <a:gd name="connsiteX5" fmla="*/ 171032 w 171777"/>
                        <a:gd name="connsiteY5" fmla="*/ 59843 h 173221"/>
                        <a:gd name="connsiteX6" fmla="*/ 104886 w 171777"/>
                        <a:gd name="connsiteY6" fmla="*/ 0 h 173221"/>
                        <a:gd name="connsiteX7" fmla="*/ 10824 w 171777"/>
                        <a:gd name="connsiteY7" fmla="*/ 20333 h 173221"/>
                        <a:gd name="connsiteX0" fmla="*/ 10824 w 171777"/>
                        <a:gd name="connsiteY0" fmla="*/ 20333 h 173221"/>
                        <a:gd name="connsiteX1" fmla="*/ 20509 w 171777"/>
                        <a:gd name="connsiteY1" fmla="*/ 76181 h 173221"/>
                        <a:gd name="connsiteX2" fmla="*/ 82398 w 171777"/>
                        <a:gd name="connsiteY2" fmla="*/ 79991 h 173221"/>
                        <a:gd name="connsiteX3" fmla="*/ 113103 w 171777"/>
                        <a:gd name="connsiteY3" fmla="*/ 171374 h 173221"/>
                        <a:gd name="connsiteX4" fmla="*/ 157669 w 171777"/>
                        <a:gd name="connsiteY4" fmla="*/ 118091 h 173221"/>
                        <a:gd name="connsiteX5" fmla="*/ 171032 w 171777"/>
                        <a:gd name="connsiteY5" fmla="*/ 59843 h 173221"/>
                        <a:gd name="connsiteX6" fmla="*/ 104886 w 171777"/>
                        <a:gd name="connsiteY6" fmla="*/ 0 h 173221"/>
                        <a:gd name="connsiteX7" fmla="*/ 10824 w 171777"/>
                        <a:gd name="connsiteY7" fmla="*/ 20333 h 173221"/>
                        <a:gd name="connsiteX0" fmla="*/ 10824 w 171777"/>
                        <a:gd name="connsiteY0" fmla="*/ 9864 h 162752"/>
                        <a:gd name="connsiteX1" fmla="*/ 20509 w 171777"/>
                        <a:gd name="connsiteY1" fmla="*/ 65712 h 162752"/>
                        <a:gd name="connsiteX2" fmla="*/ 82398 w 171777"/>
                        <a:gd name="connsiteY2" fmla="*/ 69522 h 162752"/>
                        <a:gd name="connsiteX3" fmla="*/ 113103 w 171777"/>
                        <a:gd name="connsiteY3" fmla="*/ 160905 h 162752"/>
                        <a:gd name="connsiteX4" fmla="*/ 157669 w 171777"/>
                        <a:gd name="connsiteY4" fmla="*/ 107622 h 162752"/>
                        <a:gd name="connsiteX5" fmla="*/ 171032 w 171777"/>
                        <a:gd name="connsiteY5" fmla="*/ 49374 h 162752"/>
                        <a:gd name="connsiteX6" fmla="*/ 103622 w 171777"/>
                        <a:gd name="connsiteY6" fmla="*/ 905 h 162752"/>
                        <a:gd name="connsiteX7" fmla="*/ 10824 w 171777"/>
                        <a:gd name="connsiteY7" fmla="*/ 9864 h 162752"/>
                        <a:gd name="connsiteX0" fmla="*/ 10824 w 171777"/>
                        <a:gd name="connsiteY0" fmla="*/ 14918 h 167806"/>
                        <a:gd name="connsiteX1" fmla="*/ 20509 w 171777"/>
                        <a:gd name="connsiteY1" fmla="*/ 70766 h 167806"/>
                        <a:gd name="connsiteX2" fmla="*/ 82398 w 171777"/>
                        <a:gd name="connsiteY2" fmla="*/ 74576 h 167806"/>
                        <a:gd name="connsiteX3" fmla="*/ 113103 w 171777"/>
                        <a:gd name="connsiteY3" fmla="*/ 165959 h 167806"/>
                        <a:gd name="connsiteX4" fmla="*/ 157669 w 171777"/>
                        <a:gd name="connsiteY4" fmla="*/ 112676 h 167806"/>
                        <a:gd name="connsiteX5" fmla="*/ 171032 w 171777"/>
                        <a:gd name="connsiteY5" fmla="*/ 54428 h 167806"/>
                        <a:gd name="connsiteX6" fmla="*/ 103622 w 171777"/>
                        <a:gd name="connsiteY6" fmla="*/ 5959 h 167806"/>
                        <a:gd name="connsiteX7" fmla="*/ 10824 w 171777"/>
                        <a:gd name="connsiteY7" fmla="*/ 14918 h 167806"/>
                        <a:gd name="connsiteX0" fmla="*/ 10824 w 171777"/>
                        <a:gd name="connsiteY0" fmla="*/ 10987 h 163875"/>
                        <a:gd name="connsiteX1" fmla="*/ 20509 w 171777"/>
                        <a:gd name="connsiteY1" fmla="*/ 66835 h 163875"/>
                        <a:gd name="connsiteX2" fmla="*/ 82398 w 171777"/>
                        <a:gd name="connsiteY2" fmla="*/ 70645 h 163875"/>
                        <a:gd name="connsiteX3" fmla="*/ 113103 w 171777"/>
                        <a:gd name="connsiteY3" fmla="*/ 162028 h 163875"/>
                        <a:gd name="connsiteX4" fmla="*/ 157669 w 171777"/>
                        <a:gd name="connsiteY4" fmla="*/ 108745 h 163875"/>
                        <a:gd name="connsiteX5" fmla="*/ 171032 w 171777"/>
                        <a:gd name="connsiteY5" fmla="*/ 50497 h 163875"/>
                        <a:gd name="connsiteX6" fmla="*/ 103622 w 171777"/>
                        <a:gd name="connsiteY6" fmla="*/ 2028 h 163875"/>
                        <a:gd name="connsiteX7" fmla="*/ 10824 w 171777"/>
                        <a:gd name="connsiteY7" fmla="*/ 10987 h 163875"/>
                        <a:gd name="connsiteX0" fmla="*/ 10824 w 171777"/>
                        <a:gd name="connsiteY0" fmla="*/ 8978 h 161866"/>
                        <a:gd name="connsiteX1" fmla="*/ 20509 w 171777"/>
                        <a:gd name="connsiteY1" fmla="*/ 64826 h 161866"/>
                        <a:gd name="connsiteX2" fmla="*/ 82398 w 171777"/>
                        <a:gd name="connsiteY2" fmla="*/ 68636 h 161866"/>
                        <a:gd name="connsiteX3" fmla="*/ 113103 w 171777"/>
                        <a:gd name="connsiteY3" fmla="*/ 160019 h 161866"/>
                        <a:gd name="connsiteX4" fmla="*/ 157669 w 171777"/>
                        <a:gd name="connsiteY4" fmla="*/ 106736 h 161866"/>
                        <a:gd name="connsiteX5" fmla="*/ 171032 w 171777"/>
                        <a:gd name="connsiteY5" fmla="*/ 48488 h 161866"/>
                        <a:gd name="connsiteX6" fmla="*/ 103622 w 171777"/>
                        <a:gd name="connsiteY6" fmla="*/ 19 h 161866"/>
                        <a:gd name="connsiteX7" fmla="*/ 10824 w 171777"/>
                        <a:gd name="connsiteY7" fmla="*/ 8978 h 161866"/>
                        <a:gd name="connsiteX0" fmla="*/ 18080 w 179033"/>
                        <a:gd name="connsiteY0" fmla="*/ 8978 h 161866"/>
                        <a:gd name="connsiteX1" fmla="*/ 27765 w 179033"/>
                        <a:gd name="connsiteY1" fmla="*/ 64826 h 161866"/>
                        <a:gd name="connsiteX2" fmla="*/ 89654 w 179033"/>
                        <a:gd name="connsiteY2" fmla="*/ 68636 h 161866"/>
                        <a:gd name="connsiteX3" fmla="*/ 120359 w 179033"/>
                        <a:gd name="connsiteY3" fmla="*/ 160019 h 161866"/>
                        <a:gd name="connsiteX4" fmla="*/ 164925 w 179033"/>
                        <a:gd name="connsiteY4" fmla="*/ 106736 h 161866"/>
                        <a:gd name="connsiteX5" fmla="*/ 178288 w 179033"/>
                        <a:gd name="connsiteY5" fmla="*/ 48488 h 161866"/>
                        <a:gd name="connsiteX6" fmla="*/ 110878 w 179033"/>
                        <a:gd name="connsiteY6" fmla="*/ 19 h 161866"/>
                        <a:gd name="connsiteX7" fmla="*/ 18080 w 179033"/>
                        <a:gd name="connsiteY7" fmla="*/ 8978 h 161866"/>
                        <a:gd name="connsiteX0" fmla="*/ 18080 w 179033"/>
                        <a:gd name="connsiteY0" fmla="*/ 6455 h 159343"/>
                        <a:gd name="connsiteX1" fmla="*/ 27765 w 179033"/>
                        <a:gd name="connsiteY1" fmla="*/ 62303 h 159343"/>
                        <a:gd name="connsiteX2" fmla="*/ 89654 w 179033"/>
                        <a:gd name="connsiteY2" fmla="*/ 66113 h 159343"/>
                        <a:gd name="connsiteX3" fmla="*/ 120359 w 179033"/>
                        <a:gd name="connsiteY3" fmla="*/ 157496 h 159343"/>
                        <a:gd name="connsiteX4" fmla="*/ 164925 w 179033"/>
                        <a:gd name="connsiteY4" fmla="*/ 104213 h 159343"/>
                        <a:gd name="connsiteX5" fmla="*/ 178288 w 179033"/>
                        <a:gd name="connsiteY5" fmla="*/ 45965 h 159343"/>
                        <a:gd name="connsiteX6" fmla="*/ 119724 w 179033"/>
                        <a:gd name="connsiteY6" fmla="*/ 23 h 159343"/>
                        <a:gd name="connsiteX7" fmla="*/ 18080 w 179033"/>
                        <a:gd name="connsiteY7" fmla="*/ 6455 h 159343"/>
                        <a:gd name="connsiteX0" fmla="*/ 18080 w 179033"/>
                        <a:gd name="connsiteY0" fmla="*/ 7025 h 159913"/>
                        <a:gd name="connsiteX1" fmla="*/ 27765 w 179033"/>
                        <a:gd name="connsiteY1" fmla="*/ 62873 h 159913"/>
                        <a:gd name="connsiteX2" fmla="*/ 89654 w 179033"/>
                        <a:gd name="connsiteY2" fmla="*/ 66683 h 159913"/>
                        <a:gd name="connsiteX3" fmla="*/ 120359 w 179033"/>
                        <a:gd name="connsiteY3" fmla="*/ 158066 h 159913"/>
                        <a:gd name="connsiteX4" fmla="*/ 164925 w 179033"/>
                        <a:gd name="connsiteY4" fmla="*/ 104783 h 159913"/>
                        <a:gd name="connsiteX5" fmla="*/ 178288 w 179033"/>
                        <a:gd name="connsiteY5" fmla="*/ 46535 h 159913"/>
                        <a:gd name="connsiteX6" fmla="*/ 119724 w 179033"/>
                        <a:gd name="connsiteY6" fmla="*/ 593 h 159913"/>
                        <a:gd name="connsiteX7" fmla="*/ 18080 w 179033"/>
                        <a:gd name="connsiteY7" fmla="*/ 7025 h 159913"/>
                        <a:gd name="connsiteX0" fmla="*/ 18080 w 179033"/>
                        <a:gd name="connsiteY0" fmla="*/ 7025 h 159913"/>
                        <a:gd name="connsiteX1" fmla="*/ 27765 w 179033"/>
                        <a:gd name="connsiteY1" fmla="*/ 62873 h 159913"/>
                        <a:gd name="connsiteX2" fmla="*/ 89654 w 179033"/>
                        <a:gd name="connsiteY2" fmla="*/ 66683 h 159913"/>
                        <a:gd name="connsiteX3" fmla="*/ 120359 w 179033"/>
                        <a:gd name="connsiteY3" fmla="*/ 158066 h 159913"/>
                        <a:gd name="connsiteX4" fmla="*/ 164925 w 179033"/>
                        <a:gd name="connsiteY4" fmla="*/ 104783 h 159913"/>
                        <a:gd name="connsiteX5" fmla="*/ 178288 w 179033"/>
                        <a:gd name="connsiteY5" fmla="*/ 46535 h 159913"/>
                        <a:gd name="connsiteX6" fmla="*/ 119724 w 179033"/>
                        <a:gd name="connsiteY6" fmla="*/ 593 h 159913"/>
                        <a:gd name="connsiteX7" fmla="*/ 18080 w 179033"/>
                        <a:gd name="connsiteY7" fmla="*/ 7025 h 159913"/>
                        <a:gd name="connsiteX0" fmla="*/ 18080 w 180237"/>
                        <a:gd name="connsiteY0" fmla="*/ 7025 h 159913"/>
                        <a:gd name="connsiteX1" fmla="*/ 27765 w 180237"/>
                        <a:gd name="connsiteY1" fmla="*/ 62873 h 159913"/>
                        <a:gd name="connsiteX2" fmla="*/ 89654 w 180237"/>
                        <a:gd name="connsiteY2" fmla="*/ 66683 h 159913"/>
                        <a:gd name="connsiteX3" fmla="*/ 120359 w 180237"/>
                        <a:gd name="connsiteY3" fmla="*/ 158066 h 159913"/>
                        <a:gd name="connsiteX4" fmla="*/ 164925 w 180237"/>
                        <a:gd name="connsiteY4" fmla="*/ 104783 h 159913"/>
                        <a:gd name="connsiteX5" fmla="*/ 179552 w 180237"/>
                        <a:gd name="connsiteY5" fmla="*/ 54118 h 159913"/>
                        <a:gd name="connsiteX6" fmla="*/ 119724 w 180237"/>
                        <a:gd name="connsiteY6" fmla="*/ 593 h 159913"/>
                        <a:gd name="connsiteX7" fmla="*/ 18080 w 180237"/>
                        <a:gd name="connsiteY7" fmla="*/ 7025 h 159913"/>
                        <a:gd name="connsiteX0" fmla="*/ 18080 w 179552"/>
                        <a:gd name="connsiteY0" fmla="*/ 7025 h 159913"/>
                        <a:gd name="connsiteX1" fmla="*/ 27765 w 179552"/>
                        <a:gd name="connsiteY1" fmla="*/ 62873 h 159913"/>
                        <a:gd name="connsiteX2" fmla="*/ 89654 w 179552"/>
                        <a:gd name="connsiteY2" fmla="*/ 66683 h 159913"/>
                        <a:gd name="connsiteX3" fmla="*/ 120359 w 179552"/>
                        <a:gd name="connsiteY3" fmla="*/ 158066 h 159913"/>
                        <a:gd name="connsiteX4" fmla="*/ 164925 w 179552"/>
                        <a:gd name="connsiteY4" fmla="*/ 104783 h 159913"/>
                        <a:gd name="connsiteX5" fmla="*/ 179552 w 179552"/>
                        <a:gd name="connsiteY5" fmla="*/ 54118 h 159913"/>
                        <a:gd name="connsiteX6" fmla="*/ 119724 w 179552"/>
                        <a:gd name="connsiteY6" fmla="*/ 593 h 159913"/>
                        <a:gd name="connsiteX7" fmla="*/ 18080 w 179552"/>
                        <a:gd name="connsiteY7" fmla="*/ 7025 h 1599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79552" h="159913">
                          <a:moveTo>
                            <a:pt x="18080" y="7025"/>
                          </a:moveTo>
                          <a:cubicBezTo>
                            <a:pt x="8671" y="7106"/>
                            <a:pt x="-22221" y="40675"/>
                            <a:pt x="27765" y="62873"/>
                          </a:cubicBezTo>
                          <a:lnTo>
                            <a:pt x="89654" y="66683"/>
                          </a:lnTo>
                          <a:cubicBezTo>
                            <a:pt x="104944" y="92721"/>
                            <a:pt x="108861" y="78952"/>
                            <a:pt x="120359" y="158066"/>
                          </a:cubicBezTo>
                          <a:cubicBezTo>
                            <a:pt x="134582" y="170319"/>
                            <a:pt x="153545" y="118121"/>
                            <a:pt x="164925" y="104783"/>
                          </a:cubicBezTo>
                          <a:cubicBezTo>
                            <a:pt x="170643" y="92633"/>
                            <a:pt x="179522" y="88067"/>
                            <a:pt x="179552" y="54118"/>
                          </a:cubicBezTo>
                          <a:cubicBezTo>
                            <a:pt x="175932" y="27536"/>
                            <a:pt x="167890" y="4"/>
                            <a:pt x="119724" y="593"/>
                          </a:cubicBezTo>
                          <a:cubicBezTo>
                            <a:pt x="86685" y="10740"/>
                            <a:pt x="47960" y="-10073"/>
                            <a:pt x="18080" y="7025"/>
                          </a:cubicBezTo>
                          <a:close/>
                        </a:path>
                      </a:pathLst>
                    </a:custGeom>
                    <a:solidFill>
                      <a:srgbClr val="31261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p:txBody>
                </p:sp>
                <p:sp>
                  <p:nvSpPr>
                    <p:cNvPr id="76" name="자유형 179">
                      <a:extLst>
                        <a:ext uri="{FF2B5EF4-FFF2-40B4-BE49-F238E27FC236}">
                          <a16:creationId xmlns:a16="http://schemas.microsoft.com/office/drawing/2014/main" id="{12930FF3-5E90-5256-04F7-1DEA1C4EA8AD}"/>
                        </a:ext>
                      </a:extLst>
                    </p:cNvPr>
                    <p:cNvSpPr/>
                    <p:nvPr/>
                  </p:nvSpPr>
                  <p:spPr>
                    <a:xfrm rot="18878613">
                      <a:off x="4855062" y="3470775"/>
                      <a:ext cx="24977" cy="41290"/>
                    </a:xfrm>
                    <a:custGeom>
                      <a:avLst/>
                      <a:gdLst>
                        <a:gd name="connsiteX0" fmla="*/ 66040 w 93980"/>
                        <a:gd name="connsiteY0" fmla="*/ 0 h 152400"/>
                        <a:gd name="connsiteX1" fmla="*/ 0 w 93980"/>
                        <a:gd name="connsiteY1" fmla="*/ 53340 h 152400"/>
                        <a:gd name="connsiteX2" fmla="*/ 7620 w 93980"/>
                        <a:gd name="connsiteY2" fmla="*/ 152400 h 152400"/>
                        <a:gd name="connsiteX3" fmla="*/ 93980 w 93980"/>
                        <a:gd name="connsiteY3" fmla="*/ 71120 h 152400"/>
                        <a:gd name="connsiteX4" fmla="*/ 66040 w 93980"/>
                        <a:gd name="connsiteY4" fmla="*/ 0 h 152400"/>
                        <a:gd name="connsiteX0" fmla="*/ 66040 w 93980"/>
                        <a:gd name="connsiteY0" fmla="*/ 0 h 152400"/>
                        <a:gd name="connsiteX1" fmla="*/ 0 w 93980"/>
                        <a:gd name="connsiteY1" fmla="*/ 53340 h 152400"/>
                        <a:gd name="connsiteX2" fmla="*/ 7620 w 93980"/>
                        <a:gd name="connsiteY2" fmla="*/ 152400 h 152400"/>
                        <a:gd name="connsiteX3" fmla="*/ 93980 w 93980"/>
                        <a:gd name="connsiteY3" fmla="*/ 71120 h 152400"/>
                        <a:gd name="connsiteX4" fmla="*/ 66040 w 93980"/>
                        <a:gd name="connsiteY4" fmla="*/ 0 h 152400"/>
                        <a:gd name="connsiteX0" fmla="*/ 66528 w 94468"/>
                        <a:gd name="connsiteY0" fmla="*/ 0 h 152400"/>
                        <a:gd name="connsiteX1" fmla="*/ 488 w 94468"/>
                        <a:gd name="connsiteY1" fmla="*/ 53340 h 152400"/>
                        <a:gd name="connsiteX2" fmla="*/ 8108 w 94468"/>
                        <a:gd name="connsiteY2" fmla="*/ 152400 h 152400"/>
                        <a:gd name="connsiteX3" fmla="*/ 94468 w 94468"/>
                        <a:gd name="connsiteY3" fmla="*/ 71120 h 152400"/>
                        <a:gd name="connsiteX4" fmla="*/ 66528 w 94468"/>
                        <a:gd name="connsiteY4" fmla="*/ 0 h 152400"/>
                        <a:gd name="connsiteX0" fmla="*/ 66040 w 93980"/>
                        <a:gd name="connsiteY0" fmla="*/ 0 h 144780"/>
                        <a:gd name="connsiteX1" fmla="*/ 0 w 93980"/>
                        <a:gd name="connsiteY1" fmla="*/ 53340 h 144780"/>
                        <a:gd name="connsiteX2" fmla="*/ 17145 w 93980"/>
                        <a:gd name="connsiteY2" fmla="*/ 144780 h 144780"/>
                        <a:gd name="connsiteX3" fmla="*/ 93980 w 93980"/>
                        <a:gd name="connsiteY3" fmla="*/ 71120 h 144780"/>
                        <a:gd name="connsiteX4" fmla="*/ 66040 w 93980"/>
                        <a:gd name="connsiteY4" fmla="*/ 0 h 144780"/>
                        <a:gd name="connsiteX0" fmla="*/ 66835 w 94775"/>
                        <a:gd name="connsiteY0" fmla="*/ 0 h 144780"/>
                        <a:gd name="connsiteX1" fmla="*/ 795 w 94775"/>
                        <a:gd name="connsiteY1" fmla="*/ 53340 h 144780"/>
                        <a:gd name="connsiteX2" fmla="*/ 17940 w 94775"/>
                        <a:gd name="connsiteY2" fmla="*/ 144780 h 144780"/>
                        <a:gd name="connsiteX3" fmla="*/ 94775 w 94775"/>
                        <a:gd name="connsiteY3" fmla="*/ 71120 h 144780"/>
                        <a:gd name="connsiteX4" fmla="*/ 66835 w 94775"/>
                        <a:gd name="connsiteY4" fmla="*/ 0 h 144780"/>
                        <a:gd name="connsiteX0" fmla="*/ 59640 w 87580"/>
                        <a:gd name="connsiteY0" fmla="*/ 0 h 144780"/>
                        <a:gd name="connsiteX1" fmla="*/ 14555 w 87580"/>
                        <a:gd name="connsiteY1" fmla="*/ 34290 h 144780"/>
                        <a:gd name="connsiteX2" fmla="*/ 10745 w 87580"/>
                        <a:gd name="connsiteY2" fmla="*/ 144780 h 144780"/>
                        <a:gd name="connsiteX3" fmla="*/ 87580 w 87580"/>
                        <a:gd name="connsiteY3" fmla="*/ 71120 h 144780"/>
                        <a:gd name="connsiteX4" fmla="*/ 59640 w 87580"/>
                        <a:gd name="connsiteY4" fmla="*/ 0 h 1447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7580" h="144780">
                          <a:moveTo>
                            <a:pt x="59640" y="0"/>
                          </a:moveTo>
                          <a:lnTo>
                            <a:pt x="14555" y="34290"/>
                          </a:lnTo>
                          <a:cubicBezTo>
                            <a:pt x="17095" y="67310"/>
                            <a:pt x="-16560" y="130810"/>
                            <a:pt x="10745" y="144780"/>
                          </a:cubicBezTo>
                          <a:cubicBezTo>
                            <a:pt x="67472" y="117687"/>
                            <a:pt x="58793" y="98213"/>
                            <a:pt x="87580" y="71120"/>
                          </a:cubicBezTo>
                          <a:lnTo>
                            <a:pt x="59640" y="0"/>
                          </a:lnTo>
                          <a:close/>
                        </a:path>
                      </a:pathLst>
                    </a:custGeom>
                    <a:solidFill>
                      <a:srgbClr val="FCDBC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p:txBody>
                </p:sp>
              </p:grpSp>
            </p:grpSp>
          </p:grp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2B27875-240B-A5DA-A83C-1EF43BD98597}"/>
                </a:ext>
              </a:extLst>
            </p:cNvPr>
            <p:cNvGrpSpPr/>
            <p:nvPr/>
          </p:nvGrpSpPr>
          <p:grpSpPr>
            <a:xfrm>
              <a:off x="2027778" y="2593556"/>
              <a:ext cx="1079424" cy="1022035"/>
              <a:chOff x="5559309" y="2578875"/>
              <a:chExt cx="1116918" cy="1057535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D18E5BAB-40C0-0BA9-E295-B15055707AE1}"/>
                  </a:ext>
                </a:extLst>
              </p:cNvPr>
              <p:cNvGrpSpPr/>
              <p:nvPr/>
            </p:nvGrpSpPr>
            <p:grpSpPr>
              <a:xfrm>
                <a:off x="5559309" y="2578875"/>
                <a:ext cx="431201" cy="620220"/>
                <a:chOff x="8248650" y="2847818"/>
                <a:chExt cx="712468" cy="1024783"/>
              </a:xfrm>
            </p:grpSpPr>
            <p:sp>
              <p:nvSpPr>
                <p:cNvPr id="45" name="자유형 216">
                  <a:extLst>
                    <a:ext uri="{FF2B5EF4-FFF2-40B4-BE49-F238E27FC236}">
                      <a16:creationId xmlns:a16="http://schemas.microsoft.com/office/drawing/2014/main" id="{544FBDAA-7E97-9A17-FA14-FCE946DE4A75}"/>
                    </a:ext>
                  </a:extLst>
                </p:cNvPr>
                <p:cNvSpPr/>
                <p:nvPr/>
              </p:nvSpPr>
              <p:spPr>
                <a:xfrm rot="5400000" flipH="1">
                  <a:off x="8093312" y="3003156"/>
                  <a:ext cx="1023143" cy="712468"/>
                </a:xfrm>
                <a:custGeom>
                  <a:avLst/>
                  <a:gdLst>
                    <a:gd name="connsiteX0" fmla="*/ 1023143 w 1023143"/>
                    <a:gd name="connsiteY0" fmla="*/ 26293 h 712468"/>
                    <a:gd name="connsiteX1" fmla="*/ 1023143 w 1023143"/>
                    <a:gd name="connsiteY1" fmla="*/ 0 h 712468"/>
                    <a:gd name="connsiteX2" fmla="*/ 416113 w 1023143"/>
                    <a:gd name="connsiteY2" fmla="*/ 0 h 712468"/>
                    <a:gd name="connsiteX3" fmla="*/ 0 w 1023143"/>
                    <a:gd name="connsiteY3" fmla="*/ 678725 h 712468"/>
                    <a:gd name="connsiteX4" fmla="*/ 0 w 1023143"/>
                    <a:gd name="connsiteY4" fmla="*/ 679729 h 712468"/>
                    <a:gd name="connsiteX5" fmla="*/ 416669 w 1023143"/>
                    <a:gd name="connsiteY5" fmla="*/ 97 h 712468"/>
                    <a:gd name="connsiteX6" fmla="*/ 1018870 w 1023143"/>
                    <a:gd name="connsiteY6" fmla="*/ 97 h 712468"/>
                    <a:gd name="connsiteX7" fmla="*/ 596753 w 1023143"/>
                    <a:gd name="connsiteY7" fmla="*/ 688615 h 712468"/>
                    <a:gd name="connsiteX8" fmla="*/ 0 w 1023143"/>
                    <a:gd name="connsiteY8" fmla="*/ 688615 h 712468"/>
                    <a:gd name="connsiteX9" fmla="*/ 0 w 1023143"/>
                    <a:gd name="connsiteY9" fmla="*/ 712468 h 712468"/>
                    <a:gd name="connsiteX10" fmla="*/ 602463 w 1023143"/>
                    <a:gd name="connsiteY10" fmla="*/ 712468 h 712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23143" h="712468">
                      <a:moveTo>
                        <a:pt x="1023143" y="26293"/>
                      </a:moveTo>
                      <a:lnTo>
                        <a:pt x="1023143" y="0"/>
                      </a:lnTo>
                      <a:lnTo>
                        <a:pt x="416113" y="0"/>
                      </a:lnTo>
                      <a:lnTo>
                        <a:pt x="0" y="678725"/>
                      </a:lnTo>
                      <a:lnTo>
                        <a:pt x="0" y="679729"/>
                      </a:lnTo>
                      <a:lnTo>
                        <a:pt x="416669" y="97"/>
                      </a:lnTo>
                      <a:lnTo>
                        <a:pt x="1018870" y="97"/>
                      </a:lnTo>
                      <a:lnTo>
                        <a:pt x="596753" y="688615"/>
                      </a:lnTo>
                      <a:lnTo>
                        <a:pt x="0" y="688615"/>
                      </a:lnTo>
                      <a:lnTo>
                        <a:pt x="0" y="712468"/>
                      </a:lnTo>
                      <a:lnTo>
                        <a:pt x="602463" y="712468"/>
                      </a:lnTo>
                      <a:close/>
                    </a:path>
                  </a:pathLst>
                </a:custGeom>
                <a:solidFill>
                  <a:srgbClr val="E8344E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solidFill>
                        <a:srgbClr val="F07C8D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46" name="평행 사변형 70">
                  <a:extLst>
                    <a:ext uri="{FF2B5EF4-FFF2-40B4-BE49-F238E27FC236}">
                      <a16:creationId xmlns:a16="http://schemas.microsoft.com/office/drawing/2014/main" id="{A1F07434-5972-EDC2-9A6A-08CC59D265D8}"/>
                    </a:ext>
                  </a:extLst>
                </p:cNvPr>
                <p:cNvSpPr/>
                <p:nvPr/>
              </p:nvSpPr>
              <p:spPr>
                <a:xfrm rot="5400000" flipH="1">
                  <a:off x="8104602" y="3016183"/>
                  <a:ext cx="1024318" cy="688518"/>
                </a:xfrm>
                <a:prstGeom prst="parallelogram">
                  <a:avLst>
                    <a:gd name="adj" fmla="val 61308"/>
                  </a:avLst>
                </a:prstGeom>
                <a:solidFill>
                  <a:srgbClr val="FEF4F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solidFill>
                        <a:srgbClr val="F07C8D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47" name="평행 사변형 71">
                  <a:extLst>
                    <a:ext uri="{FF2B5EF4-FFF2-40B4-BE49-F238E27FC236}">
                      <a16:creationId xmlns:a16="http://schemas.microsoft.com/office/drawing/2014/main" id="{E67DB70D-BF5C-407F-8D3C-FD074596260C}"/>
                    </a:ext>
                  </a:extLst>
                </p:cNvPr>
                <p:cNvSpPr/>
                <p:nvPr/>
              </p:nvSpPr>
              <p:spPr>
                <a:xfrm rot="5400000" flipH="1">
                  <a:off x="8161382" y="3330272"/>
                  <a:ext cx="582098" cy="248982"/>
                </a:xfrm>
                <a:prstGeom prst="parallelogram">
                  <a:avLst>
                    <a:gd name="adj" fmla="val 61308"/>
                  </a:avLst>
                </a:prstGeom>
                <a:gradFill flip="none" rotWithShape="1">
                  <a:gsLst>
                    <a:gs pos="1000">
                      <a:srgbClr val="F5A5B0"/>
                    </a:gs>
                    <a:gs pos="91000">
                      <a:srgbClr val="FEF4F5"/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solidFill>
                        <a:srgbClr val="F07C8D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48" name="평행 사변형 72">
                  <a:extLst>
                    <a:ext uri="{FF2B5EF4-FFF2-40B4-BE49-F238E27FC236}">
                      <a16:creationId xmlns:a16="http://schemas.microsoft.com/office/drawing/2014/main" id="{54439AA6-5DA8-FA76-CA39-DF4216648693}"/>
                    </a:ext>
                  </a:extLst>
                </p:cNvPr>
                <p:cNvSpPr/>
                <p:nvPr/>
              </p:nvSpPr>
              <p:spPr>
                <a:xfrm rot="5400000" flipH="1">
                  <a:off x="8667842" y="2895588"/>
                  <a:ext cx="206477" cy="308640"/>
                </a:xfrm>
                <a:prstGeom prst="parallelogram">
                  <a:avLst>
                    <a:gd name="adj" fmla="val 92885"/>
                  </a:avLst>
                </a:prstGeom>
                <a:solidFill>
                  <a:srgbClr val="E8344E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solidFill>
                        <a:srgbClr val="F07C8D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49" name="평행 사변형 73">
                  <a:extLst>
                    <a:ext uri="{FF2B5EF4-FFF2-40B4-BE49-F238E27FC236}">
                      <a16:creationId xmlns:a16="http://schemas.microsoft.com/office/drawing/2014/main" id="{DBDB42F4-704F-8655-FC38-2F1864DF252A}"/>
                    </a:ext>
                  </a:extLst>
                </p:cNvPr>
                <p:cNvSpPr/>
                <p:nvPr/>
              </p:nvSpPr>
              <p:spPr>
                <a:xfrm rot="5400000" flipH="1">
                  <a:off x="8667842" y="2955206"/>
                  <a:ext cx="206477" cy="308640"/>
                </a:xfrm>
                <a:prstGeom prst="parallelogram">
                  <a:avLst>
                    <a:gd name="adj" fmla="val 92885"/>
                  </a:avLst>
                </a:prstGeom>
                <a:solidFill>
                  <a:srgbClr val="E8344E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solidFill>
                        <a:srgbClr val="F07C8D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50" name="평행 사변형 74">
                  <a:extLst>
                    <a:ext uri="{FF2B5EF4-FFF2-40B4-BE49-F238E27FC236}">
                      <a16:creationId xmlns:a16="http://schemas.microsoft.com/office/drawing/2014/main" id="{8C8D4F70-6B98-6CBA-0B40-2EB139E1C05B}"/>
                    </a:ext>
                  </a:extLst>
                </p:cNvPr>
                <p:cNvSpPr/>
                <p:nvPr/>
              </p:nvSpPr>
              <p:spPr>
                <a:xfrm rot="5400000" flipH="1">
                  <a:off x="8667842" y="3014825"/>
                  <a:ext cx="206477" cy="308640"/>
                </a:xfrm>
                <a:prstGeom prst="parallelogram">
                  <a:avLst>
                    <a:gd name="adj" fmla="val 92885"/>
                  </a:avLst>
                </a:prstGeom>
                <a:solidFill>
                  <a:srgbClr val="E8344E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solidFill>
                        <a:srgbClr val="F07C8D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51" name="평행 사변형 75">
                  <a:extLst>
                    <a:ext uri="{FF2B5EF4-FFF2-40B4-BE49-F238E27FC236}">
                      <a16:creationId xmlns:a16="http://schemas.microsoft.com/office/drawing/2014/main" id="{6F8EA1DA-6147-753E-4E30-66649B3F0CB6}"/>
                    </a:ext>
                  </a:extLst>
                </p:cNvPr>
                <p:cNvSpPr/>
                <p:nvPr/>
              </p:nvSpPr>
              <p:spPr>
                <a:xfrm rot="5400000" flipH="1">
                  <a:off x="8667842" y="3074443"/>
                  <a:ext cx="206477" cy="308640"/>
                </a:xfrm>
                <a:prstGeom prst="parallelogram">
                  <a:avLst>
                    <a:gd name="adj" fmla="val 92885"/>
                  </a:avLst>
                </a:prstGeom>
                <a:solidFill>
                  <a:srgbClr val="E8344E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solidFill>
                        <a:srgbClr val="F07C8D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52" name="평행 사변형 76">
                  <a:extLst>
                    <a:ext uri="{FF2B5EF4-FFF2-40B4-BE49-F238E27FC236}">
                      <a16:creationId xmlns:a16="http://schemas.microsoft.com/office/drawing/2014/main" id="{55B567ED-7D88-14B4-CE96-199BD04D90AB}"/>
                    </a:ext>
                  </a:extLst>
                </p:cNvPr>
                <p:cNvSpPr/>
                <p:nvPr/>
              </p:nvSpPr>
              <p:spPr>
                <a:xfrm rot="5400000" flipH="1">
                  <a:off x="8667842" y="3134061"/>
                  <a:ext cx="206477" cy="308640"/>
                </a:xfrm>
                <a:prstGeom prst="parallelogram">
                  <a:avLst>
                    <a:gd name="adj" fmla="val 92885"/>
                  </a:avLst>
                </a:prstGeom>
                <a:solidFill>
                  <a:srgbClr val="E8344E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solidFill>
                        <a:srgbClr val="F07C8D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53" name="평행 사변형 77">
                  <a:extLst>
                    <a:ext uri="{FF2B5EF4-FFF2-40B4-BE49-F238E27FC236}">
                      <a16:creationId xmlns:a16="http://schemas.microsoft.com/office/drawing/2014/main" id="{ED9D69E9-49B5-37B9-B45C-8FD33C7EF82B}"/>
                    </a:ext>
                  </a:extLst>
                </p:cNvPr>
                <p:cNvSpPr/>
                <p:nvPr/>
              </p:nvSpPr>
              <p:spPr>
                <a:xfrm rot="5400000" flipH="1">
                  <a:off x="8655839" y="3235511"/>
                  <a:ext cx="176647" cy="254804"/>
                </a:xfrm>
                <a:prstGeom prst="parallelogram">
                  <a:avLst>
                    <a:gd name="adj" fmla="val 91553"/>
                  </a:avLst>
                </a:prstGeom>
                <a:solidFill>
                  <a:srgbClr val="E8344E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solidFill>
                        <a:srgbClr val="F07C8D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EFB30958-A915-C336-EA89-0AFBA00F246B}"/>
                  </a:ext>
                </a:extLst>
              </p:cNvPr>
              <p:cNvGrpSpPr/>
              <p:nvPr/>
            </p:nvGrpSpPr>
            <p:grpSpPr>
              <a:xfrm>
                <a:off x="5762179" y="2622066"/>
                <a:ext cx="914048" cy="1014344"/>
                <a:chOff x="1470391" y="969311"/>
                <a:chExt cx="2936249" cy="3258437"/>
              </a:xfrm>
            </p:grpSpPr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D10C0A37-B41D-026C-D291-B4CCEC7B463E}"/>
                    </a:ext>
                  </a:extLst>
                </p:cNvPr>
                <p:cNvGrpSpPr/>
                <p:nvPr/>
              </p:nvGrpSpPr>
              <p:grpSpPr>
                <a:xfrm>
                  <a:off x="1470391" y="2465700"/>
                  <a:ext cx="2936249" cy="987283"/>
                  <a:chOff x="4424910" y="4775757"/>
                  <a:chExt cx="2160634" cy="726491"/>
                </a:xfrm>
              </p:grpSpPr>
              <p:sp>
                <p:nvSpPr>
                  <p:cNvPr id="43" name="평행 사변형 65">
                    <a:extLst>
                      <a:ext uri="{FF2B5EF4-FFF2-40B4-BE49-F238E27FC236}">
                        <a16:creationId xmlns:a16="http://schemas.microsoft.com/office/drawing/2014/main" id="{75F2CBF6-0A76-6C48-637A-E74395AC63FD}"/>
                      </a:ext>
                    </a:extLst>
                  </p:cNvPr>
                  <p:cNvSpPr/>
                  <p:nvPr/>
                </p:nvSpPr>
                <p:spPr>
                  <a:xfrm rot="9000000" flipV="1">
                    <a:off x="4424910" y="4781104"/>
                    <a:ext cx="2160634" cy="721144"/>
                  </a:xfrm>
                  <a:custGeom>
                    <a:avLst/>
                    <a:gdLst>
                      <a:gd name="connsiteX0" fmla="*/ 0 w 3427854"/>
                      <a:gd name="connsiteY0" fmla="*/ 1098097 h 1098097"/>
                      <a:gd name="connsiteX1" fmla="*/ 719100 w 3427854"/>
                      <a:gd name="connsiteY1" fmla="*/ 0 h 1098097"/>
                      <a:gd name="connsiteX2" fmla="*/ 3427854 w 3427854"/>
                      <a:gd name="connsiteY2" fmla="*/ 0 h 1098097"/>
                      <a:gd name="connsiteX3" fmla="*/ 2708754 w 3427854"/>
                      <a:gd name="connsiteY3" fmla="*/ 1098097 h 1098097"/>
                      <a:gd name="connsiteX4" fmla="*/ 0 w 3427854"/>
                      <a:gd name="connsiteY4" fmla="*/ 1098097 h 1098097"/>
                      <a:gd name="connsiteX0" fmla="*/ 0 w 3427854"/>
                      <a:gd name="connsiteY0" fmla="*/ 1098097 h 1098097"/>
                      <a:gd name="connsiteX1" fmla="*/ 35220 w 3427854"/>
                      <a:gd name="connsiteY1" fmla="*/ 1052906 h 1098097"/>
                      <a:gd name="connsiteX2" fmla="*/ 719100 w 3427854"/>
                      <a:gd name="connsiteY2" fmla="*/ 0 h 1098097"/>
                      <a:gd name="connsiteX3" fmla="*/ 3427854 w 3427854"/>
                      <a:gd name="connsiteY3" fmla="*/ 0 h 1098097"/>
                      <a:gd name="connsiteX4" fmla="*/ 2708754 w 3427854"/>
                      <a:gd name="connsiteY4" fmla="*/ 1098097 h 1098097"/>
                      <a:gd name="connsiteX5" fmla="*/ 0 w 3427854"/>
                      <a:gd name="connsiteY5" fmla="*/ 1098097 h 1098097"/>
                      <a:gd name="connsiteX0" fmla="*/ 24437 w 3392634"/>
                      <a:gd name="connsiteY0" fmla="*/ 1096649 h 1098097"/>
                      <a:gd name="connsiteX1" fmla="*/ 0 w 3392634"/>
                      <a:gd name="connsiteY1" fmla="*/ 1052906 h 1098097"/>
                      <a:gd name="connsiteX2" fmla="*/ 683880 w 3392634"/>
                      <a:gd name="connsiteY2" fmla="*/ 0 h 1098097"/>
                      <a:gd name="connsiteX3" fmla="*/ 3392634 w 3392634"/>
                      <a:gd name="connsiteY3" fmla="*/ 0 h 1098097"/>
                      <a:gd name="connsiteX4" fmla="*/ 2673534 w 3392634"/>
                      <a:gd name="connsiteY4" fmla="*/ 1098097 h 1098097"/>
                      <a:gd name="connsiteX5" fmla="*/ 24437 w 3392634"/>
                      <a:gd name="connsiteY5" fmla="*/ 1096649 h 1098097"/>
                      <a:gd name="connsiteX0" fmla="*/ 41168 w 3409365"/>
                      <a:gd name="connsiteY0" fmla="*/ 1096649 h 1098097"/>
                      <a:gd name="connsiteX1" fmla="*/ 0 w 3409365"/>
                      <a:gd name="connsiteY1" fmla="*/ 1076314 h 1098097"/>
                      <a:gd name="connsiteX2" fmla="*/ 700611 w 3409365"/>
                      <a:gd name="connsiteY2" fmla="*/ 0 h 1098097"/>
                      <a:gd name="connsiteX3" fmla="*/ 3409365 w 3409365"/>
                      <a:gd name="connsiteY3" fmla="*/ 0 h 1098097"/>
                      <a:gd name="connsiteX4" fmla="*/ 2690265 w 3409365"/>
                      <a:gd name="connsiteY4" fmla="*/ 1098097 h 1098097"/>
                      <a:gd name="connsiteX5" fmla="*/ 41168 w 3409365"/>
                      <a:gd name="connsiteY5" fmla="*/ 1096649 h 1098097"/>
                      <a:gd name="connsiteX0" fmla="*/ 35301 w 3403498"/>
                      <a:gd name="connsiteY0" fmla="*/ 1096649 h 1098097"/>
                      <a:gd name="connsiteX1" fmla="*/ 0 w 3403498"/>
                      <a:gd name="connsiteY1" fmla="*/ 1067427 h 1098097"/>
                      <a:gd name="connsiteX2" fmla="*/ 694744 w 3403498"/>
                      <a:gd name="connsiteY2" fmla="*/ 0 h 1098097"/>
                      <a:gd name="connsiteX3" fmla="*/ 3403498 w 3403498"/>
                      <a:gd name="connsiteY3" fmla="*/ 0 h 1098097"/>
                      <a:gd name="connsiteX4" fmla="*/ 2684398 w 3403498"/>
                      <a:gd name="connsiteY4" fmla="*/ 1098097 h 1098097"/>
                      <a:gd name="connsiteX5" fmla="*/ 35301 w 3403498"/>
                      <a:gd name="connsiteY5" fmla="*/ 1096649 h 1098097"/>
                      <a:gd name="connsiteX0" fmla="*/ 20226 w 3403498"/>
                      <a:gd name="connsiteY0" fmla="*/ 1094354 h 1098097"/>
                      <a:gd name="connsiteX1" fmla="*/ 0 w 3403498"/>
                      <a:gd name="connsiteY1" fmla="*/ 1067427 h 1098097"/>
                      <a:gd name="connsiteX2" fmla="*/ 694744 w 3403498"/>
                      <a:gd name="connsiteY2" fmla="*/ 0 h 1098097"/>
                      <a:gd name="connsiteX3" fmla="*/ 3403498 w 3403498"/>
                      <a:gd name="connsiteY3" fmla="*/ 0 h 1098097"/>
                      <a:gd name="connsiteX4" fmla="*/ 2684398 w 3403498"/>
                      <a:gd name="connsiteY4" fmla="*/ 1098097 h 1098097"/>
                      <a:gd name="connsiteX5" fmla="*/ 20226 w 3403498"/>
                      <a:gd name="connsiteY5" fmla="*/ 1094354 h 1098097"/>
                      <a:gd name="connsiteX0" fmla="*/ 14910 w 3403498"/>
                      <a:gd name="connsiteY0" fmla="*/ 1094674 h 1098097"/>
                      <a:gd name="connsiteX1" fmla="*/ 0 w 3403498"/>
                      <a:gd name="connsiteY1" fmla="*/ 1067427 h 1098097"/>
                      <a:gd name="connsiteX2" fmla="*/ 694744 w 3403498"/>
                      <a:gd name="connsiteY2" fmla="*/ 0 h 1098097"/>
                      <a:gd name="connsiteX3" fmla="*/ 3403498 w 3403498"/>
                      <a:gd name="connsiteY3" fmla="*/ 0 h 1098097"/>
                      <a:gd name="connsiteX4" fmla="*/ 2684398 w 3403498"/>
                      <a:gd name="connsiteY4" fmla="*/ 1098097 h 1098097"/>
                      <a:gd name="connsiteX5" fmla="*/ 14910 w 3403498"/>
                      <a:gd name="connsiteY5" fmla="*/ 1094674 h 1098097"/>
                      <a:gd name="connsiteX0" fmla="*/ 14910 w 3403498"/>
                      <a:gd name="connsiteY0" fmla="*/ 1096086 h 1099509"/>
                      <a:gd name="connsiteX1" fmla="*/ 0 w 3403498"/>
                      <a:gd name="connsiteY1" fmla="*/ 1068839 h 1099509"/>
                      <a:gd name="connsiteX2" fmla="*/ 694744 w 3403498"/>
                      <a:gd name="connsiteY2" fmla="*/ 1412 h 1099509"/>
                      <a:gd name="connsiteX3" fmla="*/ 3371210 w 3403498"/>
                      <a:gd name="connsiteY3" fmla="*/ 0 h 1099509"/>
                      <a:gd name="connsiteX4" fmla="*/ 3403498 w 3403498"/>
                      <a:gd name="connsiteY4" fmla="*/ 1412 h 1099509"/>
                      <a:gd name="connsiteX5" fmla="*/ 2684398 w 3403498"/>
                      <a:gd name="connsiteY5" fmla="*/ 1099509 h 1099509"/>
                      <a:gd name="connsiteX6" fmla="*/ 14910 w 3403498"/>
                      <a:gd name="connsiteY6" fmla="*/ 1096086 h 1099509"/>
                      <a:gd name="connsiteX0" fmla="*/ 14910 w 3403498"/>
                      <a:gd name="connsiteY0" fmla="*/ 1118657 h 1122080"/>
                      <a:gd name="connsiteX1" fmla="*/ 0 w 3403498"/>
                      <a:gd name="connsiteY1" fmla="*/ 1091410 h 1122080"/>
                      <a:gd name="connsiteX2" fmla="*/ 694744 w 3403498"/>
                      <a:gd name="connsiteY2" fmla="*/ 23983 h 1122080"/>
                      <a:gd name="connsiteX3" fmla="*/ 3377258 w 3403498"/>
                      <a:gd name="connsiteY3" fmla="*/ 0 h 1122080"/>
                      <a:gd name="connsiteX4" fmla="*/ 3403498 w 3403498"/>
                      <a:gd name="connsiteY4" fmla="*/ 23983 h 1122080"/>
                      <a:gd name="connsiteX5" fmla="*/ 2684398 w 3403498"/>
                      <a:gd name="connsiteY5" fmla="*/ 1122080 h 1122080"/>
                      <a:gd name="connsiteX6" fmla="*/ 14910 w 3403498"/>
                      <a:gd name="connsiteY6" fmla="*/ 1118657 h 1122080"/>
                      <a:gd name="connsiteX0" fmla="*/ 14910 w 3393320"/>
                      <a:gd name="connsiteY0" fmla="*/ 1118657 h 1122080"/>
                      <a:gd name="connsiteX1" fmla="*/ 0 w 3393320"/>
                      <a:gd name="connsiteY1" fmla="*/ 1091410 h 1122080"/>
                      <a:gd name="connsiteX2" fmla="*/ 694744 w 3393320"/>
                      <a:gd name="connsiteY2" fmla="*/ 23983 h 1122080"/>
                      <a:gd name="connsiteX3" fmla="*/ 3377258 w 3393320"/>
                      <a:gd name="connsiteY3" fmla="*/ 0 h 1122080"/>
                      <a:gd name="connsiteX4" fmla="*/ 3393320 w 3393320"/>
                      <a:gd name="connsiteY4" fmla="*/ 39400 h 1122080"/>
                      <a:gd name="connsiteX5" fmla="*/ 2684398 w 3393320"/>
                      <a:gd name="connsiteY5" fmla="*/ 1122080 h 1122080"/>
                      <a:gd name="connsiteX6" fmla="*/ 14910 w 3393320"/>
                      <a:gd name="connsiteY6" fmla="*/ 1118657 h 1122080"/>
                      <a:gd name="connsiteX0" fmla="*/ 14910 w 3393320"/>
                      <a:gd name="connsiteY0" fmla="*/ 1118657 h 1122080"/>
                      <a:gd name="connsiteX1" fmla="*/ 0 w 3393320"/>
                      <a:gd name="connsiteY1" fmla="*/ 1091410 h 1122080"/>
                      <a:gd name="connsiteX2" fmla="*/ 694744 w 3393320"/>
                      <a:gd name="connsiteY2" fmla="*/ 23983 h 1122080"/>
                      <a:gd name="connsiteX3" fmla="*/ 3377258 w 3393320"/>
                      <a:gd name="connsiteY3" fmla="*/ 0 h 1122080"/>
                      <a:gd name="connsiteX4" fmla="*/ 3393320 w 3393320"/>
                      <a:gd name="connsiteY4" fmla="*/ 39400 h 1122080"/>
                      <a:gd name="connsiteX5" fmla="*/ 2684398 w 3393320"/>
                      <a:gd name="connsiteY5" fmla="*/ 1122080 h 1122080"/>
                      <a:gd name="connsiteX6" fmla="*/ 14910 w 3393320"/>
                      <a:gd name="connsiteY6" fmla="*/ 1118657 h 1122080"/>
                      <a:gd name="connsiteX0" fmla="*/ 14910 w 3399098"/>
                      <a:gd name="connsiteY0" fmla="*/ 1118657 h 1122080"/>
                      <a:gd name="connsiteX1" fmla="*/ 0 w 3399098"/>
                      <a:gd name="connsiteY1" fmla="*/ 1091410 h 1122080"/>
                      <a:gd name="connsiteX2" fmla="*/ 694744 w 3399098"/>
                      <a:gd name="connsiteY2" fmla="*/ 23983 h 1122080"/>
                      <a:gd name="connsiteX3" fmla="*/ 3377258 w 3399098"/>
                      <a:gd name="connsiteY3" fmla="*/ 0 h 1122080"/>
                      <a:gd name="connsiteX4" fmla="*/ 3399098 w 3399098"/>
                      <a:gd name="connsiteY4" fmla="*/ 32885 h 1122080"/>
                      <a:gd name="connsiteX5" fmla="*/ 2684398 w 3399098"/>
                      <a:gd name="connsiteY5" fmla="*/ 1122080 h 1122080"/>
                      <a:gd name="connsiteX6" fmla="*/ 14910 w 3399098"/>
                      <a:gd name="connsiteY6" fmla="*/ 1118657 h 1122080"/>
                      <a:gd name="connsiteX0" fmla="*/ 14910 w 3395706"/>
                      <a:gd name="connsiteY0" fmla="*/ 1118657 h 1122080"/>
                      <a:gd name="connsiteX1" fmla="*/ 0 w 3395706"/>
                      <a:gd name="connsiteY1" fmla="*/ 1091410 h 1122080"/>
                      <a:gd name="connsiteX2" fmla="*/ 694744 w 3395706"/>
                      <a:gd name="connsiteY2" fmla="*/ 23983 h 1122080"/>
                      <a:gd name="connsiteX3" fmla="*/ 3377258 w 3395706"/>
                      <a:gd name="connsiteY3" fmla="*/ 0 h 1122080"/>
                      <a:gd name="connsiteX4" fmla="*/ 3395706 w 3395706"/>
                      <a:gd name="connsiteY4" fmla="*/ 38023 h 1122080"/>
                      <a:gd name="connsiteX5" fmla="*/ 2684398 w 3395706"/>
                      <a:gd name="connsiteY5" fmla="*/ 1122080 h 1122080"/>
                      <a:gd name="connsiteX6" fmla="*/ 14910 w 3395706"/>
                      <a:gd name="connsiteY6" fmla="*/ 1118657 h 1122080"/>
                      <a:gd name="connsiteX0" fmla="*/ 14910 w 3395706"/>
                      <a:gd name="connsiteY0" fmla="*/ 1118657 h 1126211"/>
                      <a:gd name="connsiteX1" fmla="*/ 0 w 3395706"/>
                      <a:gd name="connsiteY1" fmla="*/ 1091410 h 1126211"/>
                      <a:gd name="connsiteX2" fmla="*/ 694744 w 3395706"/>
                      <a:gd name="connsiteY2" fmla="*/ 23983 h 1126211"/>
                      <a:gd name="connsiteX3" fmla="*/ 3377258 w 3395706"/>
                      <a:gd name="connsiteY3" fmla="*/ 0 h 1126211"/>
                      <a:gd name="connsiteX4" fmla="*/ 3395706 w 3395706"/>
                      <a:gd name="connsiteY4" fmla="*/ 38023 h 1126211"/>
                      <a:gd name="connsiteX5" fmla="*/ 2677244 w 3395706"/>
                      <a:gd name="connsiteY5" fmla="*/ 1126211 h 1126211"/>
                      <a:gd name="connsiteX6" fmla="*/ 14910 w 3395706"/>
                      <a:gd name="connsiteY6" fmla="*/ 1118657 h 1126211"/>
                      <a:gd name="connsiteX0" fmla="*/ 14910 w 3395706"/>
                      <a:gd name="connsiteY0" fmla="*/ 1118657 h 1133365"/>
                      <a:gd name="connsiteX1" fmla="*/ 0 w 3395706"/>
                      <a:gd name="connsiteY1" fmla="*/ 1091410 h 1133365"/>
                      <a:gd name="connsiteX2" fmla="*/ 694744 w 3395706"/>
                      <a:gd name="connsiteY2" fmla="*/ 23983 h 1133365"/>
                      <a:gd name="connsiteX3" fmla="*/ 3377258 w 3395706"/>
                      <a:gd name="connsiteY3" fmla="*/ 0 h 1133365"/>
                      <a:gd name="connsiteX4" fmla="*/ 3395706 w 3395706"/>
                      <a:gd name="connsiteY4" fmla="*/ 38023 h 1133365"/>
                      <a:gd name="connsiteX5" fmla="*/ 2681375 w 3395706"/>
                      <a:gd name="connsiteY5" fmla="*/ 1133365 h 1133365"/>
                      <a:gd name="connsiteX6" fmla="*/ 14910 w 3395706"/>
                      <a:gd name="connsiteY6" fmla="*/ 1118657 h 1133365"/>
                      <a:gd name="connsiteX0" fmla="*/ 25186 w 3395706"/>
                      <a:gd name="connsiteY0" fmla="*/ 1125443 h 1133365"/>
                      <a:gd name="connsiteX1" fmla="*/ 0 w 3395706"/>
                      <a:gd name="connsiteY1" fmla="*/ 1091410 h 1133365"/>
                      <a:gd name="connsiteX2" fmla="*/ 694744 w 3395706"/>
                      <a:gd name="connsiteY2" fmla="*/ 23983 h 1133365"/>
                      <a:gd name="connsiteX3" fmla="*/ 3377258 w 3395706"/>
                      <a:gd name="connsiteY3" fmla="*/ 0 h 1133365"/>
                      <a:gd name="connsiteX4" fmla="*/ 3395706 w 3395706"/>
                      <a:gd name="connsiteY4" fmla="*/ 38023 h 1133365"/>
                      <a:gd name="connsiteX5" fmla="*/ 2681375 w 3395706"/>
                      <a:gd name="connsiteY5" fmla="*/ 1133365 h 1133365"/>
                      <a:gd name="connsiteX6" fmla="*/ 25186 w 3395706"/>
                      <a:gd name="connsiteY6" fmla="*/ 1125443 h 11333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395706" h="1133365">
                        <a:moveTo>
                          <a:pt x="25186" y="1125443"/>
                        </a:moveTo>
                        <a:lnTo>
                          <a:pt x="0" y="1091410"/>
                        </a:lnTo>
                        <a:lnTo>
                          <a:pt x="694744" y="23983"/>
                        </a:lnTo>
                        <a:lnTo>
                          <a:pt x="3377258" y="0"/>
                        </a:lnTo>
                        <a:lnTo>
                          <a:pt x="3395706" y="38023"/>
                        </a:lnTo>
                        <a:lnTo>
                          <a:pt x="2681375" y="1133365"/>
                        </a:lnTo>
                        <a:lnTo>
                          <a:pt x="25186" y="1125443"/>
                        </a:lnTo>
                        <a:close/>
                      </a:path>
                    </a:pathLst>
                  </a:custGeom>
                  <a:solidFill>
                    <a:srgbClr val="F5A5B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solidFill>
                          <a:srgbClr val="F07C8D">
                            <a:alpha val="0"/>
                          </a:srgbClr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endParaRPr>
                  </a:p>
                </p:txBody>
              </p:sp>
              <p:sp>
                <p:nvSpPr>
                  <p:cNvPr id="44" name="평행 사변형 66">
                    <a:extLst>
                      <a:ext uri="{FF2B5EF4-FFF2-40B4-BE49-F238E27FC236}">
                        <a16:creationId xmlns:a16="http://schemas.microsoft.com/office/drawing/2014/main" id="{9222A6F1-9A95-465E-C35C-4588DA3D6F69}"/>
                      </a:ext>
                    </a:extLst>
                  </p:cNvPr>
                  <p:cNvSpPr/>
                  <p:nvPr/>
                </p:nvSpPr>
                <p:spPr>
                  <a:xfrm rot="9000000" flipV="1">
                    <a:off x="4429005" y="4775757"/>
                    <a:ext cx="2155139" cy="696940"/>
                  </a:xfrm>
                  <a:prstGeom prst="parallelogram">
                    <a:avLst>
                      <a:gd name="adj" fmla="val 65486"/>
                    </a:avLst>
                  </a:prstGeom>
                  <a:solidFill>
                    <a:srgbClr val="FEF4F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solidFill>
                          <a:srgbClr val="F07C8D">
                            <a:alpha val="0"/>
                          </a:srgbClr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endParaRPr>
                  </a:p>
                </p:txBody>
              </p:sp>
            </p:grp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15F04C43-FDA7-005F-E8CC-BA2ADE3A8EAD}"/>
                    </a:ext>
                  </a:extLst>
                </p:cNvPr>
                <p:cNvGrpSpPr/>
                <p:nvPr/>
              </p:nvGrpSpPr>
              <p:grpSpPr>
                <a:xfrm>
                  <a:off x="1685929" y="969311"/>
                  <a:ext cx="1341981" cy="1828675"/>
                  <a:chOff x="8113185" y="2675616"/>
                  <a:chExt cx="878413" cy="1196984"/>
                </a:xfrm>
              </p:grpSpPr>
              <p:sp>
                <p:nvSpPr>
                  <p:cNvPr id="38" name="평행 사변형 59">
                    <a:extLst>
                      <a:ext uri="{FF2B5EF4-FFF2-40B4-BE49-F238E27FC236}">
                        <a16:creationId xmlns:a16="http://schemas.microsoft.com/office/drawing/2014/main" id="{A95B8BB3-F957-EFE9-EE08-72524CC530D8}"/>
                      </a:ext>
                    </a:extLst>
                  </p:cNvPr>
                  <p:cNvSpPr/>
                  <p:nvPr/>
                </p:nvSpPr>
                <p:spPr>
                  <a:xfrm rot="5400000" flipH="1">
                    <a:off x="7944675" y="2844126"/>
                    <a:ext cx="1028041" cy="691021"/>
                  </a:xfrm>
                  <a:prstGeom prst="parallelogram">
                    <a:avLst>
                      <a:gd name="adj" fmla="val 61308"/>
                    </a:avLst>
                  </a:prstGeom>
                  <a:solidFill>
                    <a:srgbClr val="F5A5B0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solidFill>
                          <a:srgbClr val="F07C8D">
                            <a:alpha val="0"/>
                          </a:srgbClr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endParaRPr>
                  </a:p>
                </p:txBody>
              </p:sp>
              <p:grpSp>
                <p:nvGrpSpPr>
                  <p:cNvPr id="39" name="그룹 38">
                    <a:extLst>
                      <a:ext uri="{FF2B5EF4-FFF2-40B4-BE49-F238E27FC236}">
                        <a16:creationId xmlns:a16="http://schemas.microsoft.com/office/drawing/2014/main" id="{B97E53F3-117C-DE66-F98E-441AD2ACB0D2}"/>
                      </a:ext>
                    </a:extLst>
                  </p:cNvPr>
                  <p:cNvGrpSpPr/>
                  <p:nvPr/>
                </p:nvGrpSpPr>
                <p:grpSpPr>
                  <a:xfrm>
                    <a:off x="8279130" y="2847818"/>
                    <a:ext cx="712468" cy="1024782"/>
                    <a:chOff x="8248650" y="2847818"/>
                    <a:chExt cx="712468" cy="1024782"/>
                  </a:xfrm>
                </p:grpSpPr>
                <p:sp>
                  <p:nvSpPr>
                    <p:cNvPr id="40" name="자유형 209">
                      <a:extLst>
                        <a:ext uri="{FF2B5EF4-FFF2-40B4-BE49-F238E27FC236}">
                          <a16:creationId xmlns:a16="http://schemas.microsoft.com/office/drawing/2014/main" id="{875947AC-3A0B-C216-74CB-74B45BF8ACBD}"/>
                        </a:ext>
                      </a:extLst>
                    </p:cNvPr>
                    <p:cNvSpPr/>
                    <p:nvPr/>
                  </p:nvSpPr>
                  <p:spPr>
                    <a:xfrm rot="5400000" flipH="1">
                      <a:off x="8093312" y="3003156"/>
                      <a:ext cx="1023143" cy="712468"/>
                    </a:xfrm>
                    <a:custGeom>
                      <a:avLst/>
                      <a:gdLst>
                        <a:gd name="connsiteX0" fmla="*/ 1023143 w 1023143"/>
                        <a:gd name="connsiteY0" fmla="*/ 26293 h 712468"/>
                        <a:gd name="connsiteX1" fmla="*/ 1023143 w 1023143"/>
                        <a:gd name="connsiteY1" fmla="*/ 0 h 712468"/>
                        <a:gd name="connsiteX2" fmla="*/ 416113 w 1023143"/>
                        <a:gd name="connsiteY2" fmla="*/ 0 h 712468"/>
                        <a:gd name="connsiteX3" fmla="*/ 0 w 1023143"/>
                        <a:gd name="connsiteY3" fmla="*/ 678725 h 712468"/>
                        <a:gd name="connsiteX4" fmla="*/ 0 w 1023143"/>
                        <a:gd name="connsiteY4" fmla="*/ 679729 h 712468"/>
                        <a:gd name="connsiteX5" fmla="*/ 416669 w 1023143"/>
                        <a:gd name="connsiteY5" fmla="*/ 97 h 712468"/>
                        <a:gd name="connsiteX6" fmla="*/ 1018870 w 1023143"/>
                        <a:gd name="connsiteY6" fmla="*/ 97 h 712468"/>
                        <a:gd name="connsiteX7" fmla="*/ 596753 w 1023143"/>
                        <a:gd name="connsiteY7" fmla="*/ 688615 h 712468"/>
                        <a:gd name="connsiteX8" fmla="*/ 0 w 1023143"/>
                        <a:gd name="connsiteY8" fmla="*/ 688615 h 712468"/>
                        <a:gd name="connsiteX9" fmla="*/ 0 w 1023143"/>
                        <a:gd name="connsiteY9" fmla="*/ 712468 h 712468"/>
                        <a:gd name="connsiteX10" fmla="*/ 602463 w 1023143"/>
                        <a:gd name="connsiteY10" fmla="*/ 712468 h 7124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23143" h="712468">
                          <a:moveTo>
                            <a:pt x="1023143" y="26293"/>
                          </a:moveTo>
                          <a:lnTo>
                            <a:pt x="1023143" y="0"/>
                          </a:lnTo>
                          <a:lnTo>
                            <a:pt x="416113" y="0"/>
                          </a:lnTo>
                          <a:lnTo>
                            <a:pt x="0" y="678725"/>
                          </a:lnTo>
                          <a:lnTo>
                            <a:pt x="0" y="679729"/>
                          </a:lnTo>
                          <a:lnTo>
                            <a:pt x="416669" y="97"/>
                          </a:lnTo>
                          <a:lnTo>
                            <a:pt x="1018870" y="97"/>
                          </a:lnTo>
                          <a:lnTo>
                            <a:pt x="596753" y="688615"/>
                          </a:lnTo>
                          <a:lnTo>
                            <a:pt x="0" y="688615"/>
                          </a:lnTo>
                          <a:lnTo>
                            <a:pt x="0" y="712468"/>
                          </a:lnTo>
                          <a:lnTo>
                            <a:pt x="602463" y="712468"/>
                          </a:lnTo>
                          <a:close/>
                        </a:path>
                      </a:pathLst>
                    </a:custGeom>
                    <a:solidFill>
                      <a:srgbClr val="E8344E">
                        <a:alpha val="50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solidFill>
                            <a:srgbClr val="F07C8D">
                              <a:alpha val="0"/>
                            </a:srgbClr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p:txBody>
                </p:sp>
                <p:sp>
                  <p:nvSpPr>
                    <p:cNvPr id="41" name="평행 사변형 63">
                      <a:extLst>
                        <a:ext uri="{FF2B5EF4-FFF2-40B4-BE49-F238E27FC236}">
                          <a16:creationId xmlns:a16="http://schemas.microsoft.com/office/drawing/2014/main" id="{0AD35AD0-119E-B11D-8922-177A8A161CAB}"/>
                        </a:ext>
                      </a:extLst>
                    </p:cNvPr>
                    <p:cNvSpPr/>
                    <p:nvPr/>
                  </p:nvSpPr>
                  <p:spPr>
                    <a:xfrm rot="5400000" flipH="1">
                      <a:off x="8104603" y="3016182"/>
                      <a:ext cx="1024318" cy="688518"/>
                    </a:xfrm>
                    <a:prstGeom prst="parallelogram">
                      <a:avLst>
                        <a:gd name="adj" fmla="val 61308"/>
                      </a:avLst>
                    </a:prstGeom>
                    <a:solidFill>
                      <a:srgbClr val="FEF4F5">
                        <a:alpha val="69243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solidFill>
                            <a:srgbClr val="F07C8D">
                              <a:alpha val="0"/>
                            </a:srgbClr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p:txBody>
                </p:sp>
                <p:sp>
                  <p:nvSpPr>
                    <p:cNvPr id="42" name="자유형 211">
                      <a:extLst>
                        <a:ext uri="{FF2B5EF4-FFF2-40B4-BE49-F238E27FC236}">
                          <a16:creationId xmlns:a16="http://schemas.microsoft.com/office/drawing/2014/main" id="{96F28B10-B3B3-BFFE-8180-25B47E83A3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72503" y="3035302"/>
                      <a:ext cx="688518" cy="837298"/>
                    </a:xfrm>
                    <a:custGeom>
                      <a:avLst/>
                      <a:gdLst>
                        <a:gd name="connsiteX0" fmla="*/ 687730 w 688518"/>
                        <a:gd name="connsiteY0" fmla="*/ 0 h 837298"/>
                        <a:gd name="connsiteX1" fmla="*/ 688518 w 688518"/>
                        <a:gd name="connsiteY1" fmla="*/ 3295 h 837298"/>
                        <a:gd name="connsiteX2" fmla="*/ 688518 w 688518"/>
                        <a:gd name="connsiteY2" fmla="*/ 415181 h 837298"/>
                        <a:gd name="connsiteX3" fmla="*/ 0 w 688518"/>
                        <a:gd name="connsiteY3" fmla="*/ 837298 h 837298"/>
                        <a:gd name="connsiteX4" fmla="*/ 0 w 688518"/>
                        <a:gd name="connsiteY4" fmla="*/ 687107 h 837298"/>
                        <a:gd name="connsiteX5" fmla="*/ 14423 w 688518"/>
                        <a:gd name="connsiteY5" fmla="*/ 648827 h 837298"/>
                        <a:gd name="connsiteX6" fmla="*/ 306917 w 688518"/>
                        <a:gd name="connsiteY6" fmla="*/ 446095 h 837298"/>
                        <a:gd name="connsiteX7" fmla="*/ 410281 w 688518"/>
                        <a:gd name="connsiteY7" fmla="*/ 255689 h 837298"/>
                        <a:gd name="connsiteX8" fmla="*/ 578926 w 688518"/>
                        <a:gd name="connsiteY8" fmla="*/ 223047 h 837298"/>
                        <a:gd name="connsiteX9" fmla="*/ 687730 w 688518"/>
                        <a:gd name="connsiteY9" fmla="*/ 0 h 837298"/>
                        <a:gd name="connsiteX0" fmla="*/ 687730 w 688518"/>
                        <a:gd name="connsiteY0" fmla="*/ 0 h 837298"/>
                        <a:gd name="connsiteX1" fmla="*/ 688518 w 688518"/>
                        <a:gd name="connsiteY1" fmla="*/ 3295 h 837298"/>
                        <a:gd name="connsiteX2" fmla="*/ 688518 w 688518"/>
                        <a:gd name="connsiteY2" fmla="*/ 415181 h 837298"/>
                        <a:gd name="connsiteX3" fmla="*/ 0 w 688518"/>
                        <a:gd name="connsiteY3" fmla="*/ 837298 h 837298"/>
                        <a:gd name="connsiteX4" fmla="*/ 0 w 688518"/>
                        <a:gd name="connsiteY4" fmla="*/ 687107 h 837298"/>
                        <a:gd name="connsiteX5" fmla="*/ 14423 w 688518"/>
                        <a:gd name="connsiteY5" fmla="*/ 648827 h 837298"/>
                        <a:gd name="connsiteX6" fmla="*/ 243354 w 688518"/>
                        <a:gd name="connsiteY6" fmla="*/ 446095 h 837298"/>
                        <a:gd name="connsiteX7" fmla="*/ 410281 w 688518"/>
                        <a:gd name="connsiteY7" fmla="*/ 255689 h 837298"/>
                        <a:gd name="connsiteX8" fmla="*/ 578926 w 688518"/>
                        <a:gd name="connsiteY8" fmla="*/ 223047 h 837298"/>
                        <a:gd name="connsiteX9" fmla="*/ 687730 w 688518"/>
                        <a:gd name="connsiteY9" fmla="*/ 0 h 837298"/>
                        <a:gd name="connsiteX0" fmla="*/ 687730 w 688518"/>
                        <a:gd name="connsiteY0" fmla="*/ 0 h 837298"/>
                        <a:gd name="connsiteX1" fmla="*/ 688518 w 688518"/>
                        <a:gd name="connsiteY1" fmla="*/ 3295 h 837298"/>
                        <a:gd name="connsiteX2" fmla="*/ 688518 w 688518"/>
                        <a:gd name="connsiteY2" fmla="*/ 415181 h 837298"/>
                        <a:gd name="connsiteX3" fmla="*/ 0 w 688518"/>
                        <a:gd name="connsiteY3" fmla="*/ 837298 h 837298"/>
                        <a:gd name="connsiteX4" fmla="*/ 0 w 688518"/>
                        <a:gd name="connsiteY4" fmla="*/ 687107 h 837298"/>
                        <a:gd name="connsiteX5" fmla="*/ 14423 w 688518"/>
                        <a:gd name="connsiteY5" fmla="*/ 648827 h 837298"/>
                        <a:gd name="connsiteX6" fmla="*/ 243354 w 688518"/>
                        <a:gd name="connsiteY6" fmla="*/ 446095 h 837298"/>
                        <a:gd name="connsiteX7" fmla="*/ 410281 w 688518"/>
                        <a:gd name="connsiteY7" fmla="*/ 255689 h 837298"/>
                        <a:gd name="connsiteX8" fmla="*/ 578926 w 688518"/>
                        <a:gd name="connsiteY8" fmla="*/ 223047 h 837298"/>
                        <a:gd name="connsiteX9" fmla="*/ 687730 w 688518"/>
                        <a:gd name="connsiteY9" fmla="*/ 0 h 837298"/>
                        <a:gd name="connsiteX0" fmla="*/ 687730 w 688518"/>
                        <a:gd name="connsiteY0" fmla="*/ 0 h 837298"/>
                        <a:gd name="connsiteX1" fmla="*/ 688518 w 688518"/>
                        <a:gd name="connsiteY1" fmla="*/ 3295 h 837298"/>
                        <a:gd name="connsiteX2" fmla="*/ 688518 w 688518"/>
                        <a:gd name="connsiteY2" fmla="*/ 415181 h 837298"/>
                        <a:gd name="connsiteX3" fmla="*/ 0 w 688518"/>
                        <a:gd name="connsiteY3" fmla="*/ 837298 h 837298"/>
                        <a:gd name="connsiteX4" fmla="*/ 0 w 688518"/>
                        <a:gd name="connsiteY4" fmla="*/ 687107 h 837298"/>
                        <a:gd name="connsiteX5" fmla="*/ 14423 w 688518"/>
                        <a:gd name="connsiteY5" fmla="*/ 648827 h 837298"/>
                        <a:gd name="connsiteX6" fmla="*/ 243354 w 688518"/>
                        <a:gd name="connsiteY6" fmla="*/ 446095 h 837298"/>
                        <a:gd name="connsiteX7" fmla="*/ 410281 w 688518"/>
                        <a:gd name="connsiteY7" fmla="*/ 255689 h 837298"/>
                        <a:gd name="connsiteX8" fmla="*/ 578926 w 688518"/>
                        <a:gd name="connsiteY8" fmla="*/ 223047 h 837298"/>
                        <a:gd name="connsiteX9" fmla="*/ 687730 w 688518"/>
                        <a:gd name="connsiteY9" fmla="*/ 0 h 837298"/>
                        <a:gd name="connsiteX0" fmla="*/ 687730 w 688518"/>
                        <a:gd name="connsiteY0" fmla="*/ 0 h 837298"/>
                        <a:gd name="connsiteX1" fmla="*/ 688518 w 688518"/>
                        <a:gd name="connsiteY1" fmla="*/ 3295 h 837298"/>
                        <a:gd name="connsiteX2" fmla="*/ 688518 w 688518"/>
                        <a:gd name="connsiteY2" fmla="*/ 415181 h 837298"/>
                        <a:gd name="connsiteX3" fmla="*/ 0 w 688518"/>
                        <a:gd name="connsiteY3" fmla="*/ 837298 h 837298"/>
                        <a:gd name="connsiteX4" fmla="*/ 0 w 688518"/>
                        <a:gd name="connsiteY4" fmla="*/ 687107 h 837298"/>
                        <a:gd name="connsiteX5" fmla="*/ 14423 w 688518"/>
                        <a:gd name="connsiteY5" fmla="*/ 648827 h 837298"/>
                        <a:gd name="connsiteX6" fmla="*/ 243354 w 688518"/>
                        <a:gd name="connsiteY6" fmla="*/ 446095 h 837298"/>
                        <a:gd name="connsiteX7" fmla="*/ 410281 w 688518"/>
                        <a:gd name="connsiteY7" fmla="*/ 255689 h 837298"/>
                        <a:gd name="connsiteX8" fmla="*/ 556043 w 688518"/>
                        <a:gd name="connsiteY8" fmla="*/ 235760 h 837298"/>
                        <a:gd name="connsiteX9" fmla="*/ 687730 w 688518"/>
                        <a:gd name="connsiteY9" fmla="*/ 0 h 837298"/>
                        <a:gd name="connsiteX0" fmla="*/ 687730 w 688518"/>
                        <a:gd name="connsiteY0" fmla="*/ 0 h 837298"/>
                        <a:gd name="connsiteX1" fmla="*/ 688518 w 688518"/>
                        <a:gd name="connsiteY1" fmla="*/ 3295 h 837298"/>
                        <a:gd name="connsiteX2" fmla="*/ 688518 w 688518"/>
                        <a:gd name="connsiteY2" fmla="*/ 415181 h 837298"/>
                        <a:gd name="connsiteX3" fmla="*/ 0 w 688518"/>
                        <a:gd name="connsiteY3" fmla="*/ 837298 h 837298"/>
                        <a:gd name="connsiteX4" fmla="*/ 0 w 688518"/>
                        <a:gd name="connsiteY4" fmla="*/ 687107 h 837298"/>
                        <a:gd name="connsiteX5" fmla="*/ 14423 w 688518"/>
                        <a:gd name="connsiteY5" fmla="*/ 648827 h 837298"/>
                        <a:gd name="connsiteX6" fmla="*/ 243354 w 688518"/>
                        <a:gd name="connsiteY6" fmla="*/ 446095 h 837298"/>
                        <a:gd name="connsiteX7" fmla="*/ 410281 w 688518"/>
                        <a:gd name="connsiteY7" fmla="*/ 255689 h 837298"/>
                        <a:gd name="connsiteX8" fmla="*/ 553500 w 688518"/>
                        <a:gd name="connsiteY8" fmla="*/ 276440 h 837298"/>
                        <a:gd name="connsiteX9" fmla="*/ 687730 w 688518"/>
                        <a:gd name="connsiteY9" fmla="*/ 0 h 837298"/>
                        <a:gd name="connsiteX0" fmla="*/ 687730 w 688518"/>
                        <a:gd name="connsiteY0" fmla="*/ 0 h 837298"/>
                        <a:gd name="connsiteX1" fmla="*/ 688518 w 688518"/>
                        <a:gd name="connsiteY1" fmla="*/ 3295 h 837298"/>
                        <a:gd name="connsiteX2" fmla="*/ 688518 w 688518"/>
                        <a:gd name="connsiteY2" fmla="*/ 415181 h 837298"/>
                        <a:gd name="connsiteX3" fmla="*/ 0 w 688518"/>
                        <a:gd name="connsiteY3" fmla="*/ 837298 h 837298"/>
                        <a:gd name="connsiteX4" fmla="*/ 0 w 688518"/>
                        <a:gd name="connsiteY4" fmla="*/ 687107 h 837298"/>
                        <a:gd name="connsiteX5" fmla="*/ 14423 w 688518"/>
                        <a:gd name="connsiteY5" fmla="*/ 648827 h 837298"/>
                        <a:gd name="connsiteX6" fmla="*/ 243354 w 688518"/>
                        <a:gd name="connsiteY6" fmla="*/ 446095 h 837298"/>
                        <a:gd name="connsiteX7" fmla="*/ 410281 w 688518"/>
                        <a:gd name="connsiteY7" fmla="*/ 255689 h 837298"/>
                        <a:gd name="connsiteX8" fmla="*/ 553500 w 688518"/>
                        <a:gd name="connsiteY8" fmla="*/ 276440 h 837298"/>
                        <a:gd name="connsiteX9" fmla="*/ 687730 w 688518"/>
                        <a:gd name="connsiteY9" fmla="*/ 0 h 837298"/>
                        <a:gd name="connsiteX0" fmla="*/ 687730 w 688518"/>
                        <a:gd name="connsiteY0" fmla="*/ 0 h 837298"/>
                        <a:gd name="connsiteX1" fmla="*/ 688518 w 688518"/>
                        <a:gd name="connsiteY1" fmla="*/ 3295 h 837298"/>
                        <a:gd name="connsiteX2" fmla="*/ 688518 w 688518"/>
                        <a:gd name="connsiteY2" fmla="*/ 415181 h 837298"/>
                        <a:gd name="connsiteX3" fmla="*/ 0 w 688518"/>
                        <a:gd name="connsiteY3" fmla="*/ 837298 h 837298"/>
                        <a:gd name="connsiteX4" fmla="*/ 0 w 688518"/>
                        <a:gd name="connsiteY4" fmla="*/ 687107 h 837298"/>
                        <a:gd name="connsiteX5" fmla="*/ 14423 w 688518"/>
                        <a:gd name="connsiteY5" fmla="*/ 648827 h 837298"/>
                        <a:gd name="connsiteX6" fmla="*/ 243354 w 688518"/>
                        <a:gd name="connsiteY6" fmla="*/ 446095 h 837298"/>
                        <a:gd name="connsiteX7" fmla="*/ 410281 w 688518"/>
                        <a:gd name="connsiteY7" fmla="*/ 255689 h 837298"/>
                        <a:gd name="connsiteX8" fmla="*/ 553500 w 688518"/>
                        <a:gd name="connsiteY8" fmla="*/ 276440 h 837298"/>
                        <a:gd name="connsiteX9" fmla="*/ 687730 w 688518"/>
                        <a:gd name="connsiteY9" fmla="*/ 0 h 837298"/>
                        <a:gd name="connsiteX0" fmla="*/ 687730 w 688518"/>
                        <a:gd name="connsiteY0" fmla="*/ 0 h 837298"/>
                        <a:gd name="connsiteX1" fmla="*/ 688518 w 688518"/>
                        <a:gd name="connsiteY1" fmla="*/ 3295 h 837298"/>
                        <a:gd name="connsiteX2" fmla="*/ 688518 w 688518"/>
                        <a:gd name="connsiteY2" fmla="*/ 415181 h 837298"/>
                        <a:gd name="connsiteX3" fmla="*/ 0 w 688518"/>
                        <a:gd name="connsiteY3" fmla="*/ 837298 h 837298"/>
                        <a:gd name="connsiteX4" fmla="*/ 0 w 688518"/>
                        <a:gd name="connsiteY4" fmla="*/ 687107 h 837298"/>
                        <a:gd name="connsiteX5" fmla="*/ 14423 w 688518"/>
                        <a:gd name="connsiteY5" fmla="*/ 648827 h 837298"/>
                        <a:gd name="connsiteX6" fmla="*/ 243354 w 688518"/>
                        <a:gd name="connsiteY6" fmla="*/ 446095 h 837298"/>
                        <a:gd name="connsiteX7" fmla="*/ 410281 w 688518"/>
                        <a:gd name="connsiteY7" fmla="*/ 255689 h 837298"/>
                        <a:gd name="connsiteX8" fmla="*/ 553500 w 688518"/>
                        <a:gd name="connsiteY8" fmla="*/ 276440 h 837298"/>
                        <a:gd name="connsiteX9" fmla="*/ 687730 w 688518"/>
                        <a:gd name="connsiteY9" fmla="*/ 0 h 837298"/>
                        <a:gd name="connsiteX0" fmla="*/ 687730 w 688518"/>
                        <a:gd name="connsiteY0" fmla="*/ 0 h 837298"/>
                        <a:gd name="connsiteX1" fmla="*/ 688518 w 688518"/>
                        <a:gd name="connsiteY1" fmla="*/ 3295 h 837298"/>
                        <a:gd name="connsiteX2" fmla="*/ 688518 w 688518"/>
                        <a:gd name="connsiteY2" fmla="*/ 415181 h 837298"/>
                        <a:gd name="connsiteX3" fmla="*/ 0 w 688518"/>
                        <a:gd name="connsiteY3" fmla="*/ 837298 h 837298"/>
                        <a:gd name="connsiteX4" fmla="*/ 0 w 688518"/>
                        <a:gd name="connsiteY4" fmla="*/ 687107 h 837298"/>
                        <a:gd name="connsiteX5" fmla="*/ 14423 w 688518"/>
                        <a:gd name="connsiteY5" fmla="*/ 648827 h 837298"/>
                        <a:gd name="connsiteX6" fmla="*/ 243354 w 688518"/>
                        <a:gd name="connsiteY6" fmla="*/ 446095 h 837298"/>
                        <a:gd name="connsiteX7" fmla="*/ 410281 w 688518"/>
                        <a:gd name="connsiteY7" fmla="*/ 255689 h 837298"/>
                        <a:gd name="connsiteX8" fmla="*/ 553500 w 688518"/>
                        <a:gd name="connsiteY8" fmla="*/ 276440 h 837298"/>
                        <a:gd name="connsiteX9" fmla="*/ 687730 w 688518"/>
                        <a:gd name="connsiteY9" fmla="*/ 0 h 837298"/>
                        <a:gd name="connsiteX0" fmla="*/ 687730 w 688518"/>
                        <a:gd name="connsiteY0" fmla="*/ 0 h 837298"/>
                        <a:gd name="connsiteX1" fmla="*/ 688518 w 688518"/>
                        <a:gd name="connsiteY1" fmla="*/ 3295 h 837298"/>
                        <a:gd name="connsiteX2" fmla="*/ 688518 w 688518"/>
                        <a:gd name="connsiteY2" fmla="*/ 415181 h 837298"/>
                        <a:gd name="connsiteX3" fmla="*/ 0 w 688518"/>
                        <a:gd name="connsiteY3" fmla="*/ 837298 h 837298"/>
                        <a:gd name="connsiteX4" fmla="*/ 0 w 688518"/>
                        <a:gd name="connsiteY4" fmla="*/ 687107 h 837298"/>
                        <a:gd name="connsiteX5" fmla="*/ 14423 w 688518"/>
                        <a:gd name="connsiteY5" fmla="*/ 648827 h 837298"/>
                        <a:gd name="connsiteX6" fmla="*/ 243354 w 688518"/>
                        <a:gd name="connsiteY6" fmla="*/ 446095 h 837298"/>
                        <a:gd name="connsiteX7" fmla="*/ 410281 w 688518"/>
                        <a:gd name="connsiteY7" fmla="*/ 255689 h 837298"/>
                        <a:gd name="connsiteX8" fmla="*/ 553500 w 688518"/>
                        <a:gd name="connsiteY8" fmla="*/ 276440 h 837298"/>
                        <a:gd name="connsiteX9" fmla="*/ 687730 w 688518"/>
                        <a:gd name="connsiteY9" fmla="*/ 0 h 837298"/>
                        <a:gd name="connsiteX0" fmla="*/ 687730 w 688518"/>
                        <a:gd name="connsiteY0" fmla="*/ 0 h 837298"/>
                        <a:gd name="connsiteX1" fmla="*/ 688518 w 688518"/>
                        <a:gd name="connsiteY1" fmla="*/ 3295 h 837298"/>
                        <a:gd name="connsiteX2" fmla="*/ 688518 w 688518"/>
                        <a:gd name="connsiteY2" fmla="*/ 415181 h 837298"/>
                        <a:gd name="connsiteX3" fmla="*/ 0 w 688518"/>
                        <a:gd name="connsiteY3" fmla="*/ 837298 h 837298"/>
                        <a:gd name="connsiteX4" fmla="*/ 0 w 688518"/>
                        <a:gd name="connsiteY4" fmla="*/ 687107 h 837298"/>
                        <a:gd name="connsiteX5" fmla="*/ 14423 w 688518"/>
                        <a:gd name="connsiteY5" fmla="*/ 648827 h 837298"/>
                        <a:gd name="connsiteX6" fmla="*/ 243354 w 688518"/>
                        <a:gd name="connsiteY6" fmla="*/ 446095 h 837298"/>
                        <a:gd name="connsiteX7" fmla="*/ 410281 w 688518"/>
                        <a:gd name="connsiteY7" fmla="*/ 255689 h 837298"/>
                        <a:gd name="connsiteX8" fmla="*/ 553500 w 688518"/>
                        <a:gd name="connsiteY8" fmla="*/ 276440 h 837298"/>
                        <a:gd name="connsiteX9" fmla="*/ 687730 w 688518"/>
                        <a:gd name="connsiteY9" fmla="*/ 0 h 837298"/>
                        <a:gd name="connsiteX0" fmla="*/ 687730 w 688518"/>
                        <a:gd name="connsiteY0" fmla="*/ 0 h 837298"/>
                        <a:gd name="connsiteX1" fmla="*/ 688518 w 688518"/>
                        <a:gd name="connsiteY1" fmla="*/ 3295 h 837298"/>
                        <a:gd name="connsiteX2" fmla="*/ 688518 w 688518"/>
                        <a:gd name="connsiteY2" fmla="*/ 415181 h 837298"/>
                        <a:gd name="connsiteX3" fmla="*/ 0 w 688518"/>
                        <a:gd name="connsiteY3" fmla="*/ 837298 h 837298"/>
                        <a:gd name="connsiteX4" fmla="*/ 0 w 688518"/>
                        <a:gd name="connsiteY4" fmla="*/ 687107 h 837298"/>
                        <a:gd name="connsiteX5" fmla="*/ 14423 w 688518"/>
                        <a:gd name="connsiteY5" fmla="*/ 648827 h 837298"/>
                        <a:gd name="connsiteX6" fmla="*/ 243354 w 688518"/>
                        <a:gd name="connsiteY6" fmla="*/ 446095 h 837298"/>
                        <a:gd name="connsiteX7" fmla="*/ 410281 w 688518"/>
                        <a:gd name="connsiteY7" fmla="*/ 255689 h 837298"/>
                        <a:gd name="connsiteX8" fmla="*/ 553500 w 688518"/>
                        <a:gd name="connsiteY8" fmla="*/ 276440 h 837298"/>
                        <a:gd name="connsiteX9" fmla="*/ 687730 w 688518"/>
                        <a:gd name="connsiteY9" fmla="*/ 0 h 837298"/>
                        <a:gd name="connsiteX0" fmla="*/ 687730 w 688518"/>
                        <a:gd name="connsiteY0" fmla="*/ 0 h 837298"/>
                        <a:gd name="connsiteX1" fmla="*/ 688518 w 688518"/>
                        <a:gd name="connsiteY1" fmla="*/ 3295 h 837298"/>
                        <a:gd name="connsiteX2" fmla="*/ 688518 w 688518"/>
                        <a:gd name="connsiteY2" fmla="*/ 415181 h 837298"/>
                        <a:gd name="connsiteX3" fmla="*/ 0 w 688518"/>
                        <a:gd name="connsiteY3" fmla="*/ 837298 h 837298"/>
                        <a:gd name="connsiteX4" fmla="*/ 0 w 688518"/>
                        <a:gd name="connsiteY4" fmla="*/ 687107 h 837298"/>
                        <a:gd name="connsiteX5" fmla="*/ 14423 w 688518"/>
                        <a:gd name="connsiteY5" fmla="*/ 648827 h 837298"/>
                        <a:gd name="connsiteX6" fmla="*/ 243354 w 688518"/>
                        <a:gd name="connsiteY6" fmla="*/ 446095 h 837298"/>
                        <a:gd name="connsiteX7" fmla="*/ 410281 w 688518"/>
                        <a:gd name="connsiteY7" fmla="*/ 255689 h 837298"/>
                        <a:gd name="connsiteX8" fmla="*/ 553500 w 688518"/>
                        <a:gd name="connsiteY8" fmla="*/ 276440 h 837298"/>
                        <a:gd name="connsiteX9" fmla="*/ 687730 w 688518"/>
                        <a:gd name="connsiteY9" fmla="*/ 0 h 8372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88518" h="837298">
                          <a:moveTo>
                            <a:pt x="687730" y="0"/>
                          </a:moveTo>
                          <a:lnTo>
                            <a:pt x="688518" y="3295"/>
                          </a:lnTo>
                          <a:lnTo>
                            <a:pt x="688518" y="415181"/>
                          </a:lnTo>
                          <a:lnTo>
                            <a:pt x="0" y="837298"/>
                          </a:lnTo>
                          <a:lnTo>
                            <a:pt x="0" y="687107"/>
                          </a:lnTo>
                          <a:lnTo>
                            <a:pt x="14423" y="648827"/>
                          </a:lnTo>
                          <a:cubicBezTo>
                            <a:pt x="52249" y="561359"/>
                            <a:pt x="135730" y="376914"/>
                            <a:pt x="243354" y="446095"/>
                          </a:cubicBezTo>
                          <a:cubicBezTo>
                            <a:pt x="333297" y="514723"/>
                            <a:pt x="372200" y="313718"/>
                            <a:pt x="410281" y="255689"/>
                          </a:cubicBezTo>
                          <a:cubicBezTo>
                            <a:pt x="474105" y="183901"/>
                            <a:pt x="504577" y="235760"/>
                            <a:pt x="553500" y="276440"/>
                          </a:cubicBezTo>
                          <a:cubicBezTo>
                            <a:pt x="632561" y="349145"/>
                            <a:pt x="649649" y="63469"/>
                            <a:pt x="687730" y="0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1000">
                          <a:srgbClr val="F5A5B0"/>
                        </a:gs>
                        <a:gs pos="91000">
                          <a:srgbClr val="FEF4F5"/>
                        </a:gs>
                      </a:gsLst>
                      <a:lin ang="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solidFill>
                            <a:srgbClr val="F07C8D">
                              <a:alpha val="0"/>
                            </a:srgbClr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p:txBody>
                </p:sp>
              </p:grpSp>
            </p:grpSp>
            <p:grpSp>
              <p:nvGrpSpPr>
                <p:cNvPr id="22" name="그룹 21">
                  <a:extLst>
                    <a:ext uri="{FF2B5EF4-FFF2-40B4-BE49-F238E27FC236}">
                      <a16:creationId xmlns:a16="http://schemas.microsoft.com/office/drawing/2014/main" id="{64357E3B-FFA1-3F06-87B3-F7B35AB0CFD0}"/>
                    </a:ext>
                  </a:extLst>
                </p:cNvPr>
                <p:cNvGrpSpPr/>
                <p:nvPr/>
              </p:nvGrpSpPr>
              <p:grpSpPr>
                <a:xfrm>
                  <a:off x="2500413" y="2060629"/>
                  <a:ext cx="1151978" cy="2167119"/>
                  <a:chOff x="2500413" y="2060629"/>
                  <a:chExt cx="1151978" cy="2167119"/>
                </a:xfrm>
              </p:grpSpPr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82C9BCC4-0CB8-EC49-8D73-B70FA1E01FD3}"/>
                      </a:ext>
                    </a:extLst>
                  </p:cNvPr>
                  <p:cNvGrpSpPr/>
                  <p:nvPr/>
                </p:nvGrpSpPr>
                <p:grpSpPr>
                  <a:xfrm>
                    <a:off x="2500413" y="2529702"/>
                    <a:ext cx="797997" cy="566534"/>
                    <a:chOff x="8816588" y="4012092"/>
                    <a:chExt cx="2894076" cy="1305405"/>
                  </a:xfrm>
                </p:grpSpPr>
                <p:sp>
                  <p:nvSpPr>
                    <p:cNvPr id="32" name="평행 사변형 53">
                      <a:extLst>
                        <a:ext uri="{FF2B5EF4-FFF2-40B4-BE49-F238E27FC236}">
                          <a16:creationId xmlns:a16="http://schemas.microsoft.com/office/drawing/2014/main" id="{2D4E7BC4-2F9B-1B9B-C10E-81238C9B4A55}"/>
                        </a:ext>
                      </a:extLst>
                    </p:cNvPr>
                    <p:cNvSpPr/>
                    <p:nvPr/>
                  </p:nvSpPr>
                  <p:spPr>
                    <a:xfrm rot="9000000" flipV="1">
                      <a:off x="9346408" y="4618794"/>
                      <a:ext cx="2364256" cy="698703"/>
                    </a:xfrm>
                    <a:prstGeom prst="parallelogram">
                      <a:avLst>
                        <a:gd name="adj" fmla="val 65486"/>
                      </a:avLst>
                    </a:prstGeom>
                    <a:solidFill>
                      <a:srgbClr val="BED7D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solidFill>
                            <a:srgbClr val="F07C8D">
                              <a:alpha val="0"/>
                            </a:srgbClr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p:txBody>
                </p:sp>
                <p:sp>
                  <p:nvSpPr>
                    <p:cNvPr id="33" name="평행 사변형 54">
                      <a:extLst>
                        <a:ext uri="{FF2B5EF4-FFF2-40B4-BE49-F238E27FC236}">
                          <a16:creationId xmlns:a16="http://schemas.microsoft.com/office/drawing/2014/main" id="{F106718C-5218-40D3-344C-431E618BD3CC}"/>
                        </a:ext>
                      </a:extLst>
                    </p:cNvPr>
                    <p:cNvSpPr/>
                    <p:nvPr/>
                  </p:nvSpPr>
                  <p:spPr>
                    <a:xfrm rot="9000000" flipV="1">
                      <a:off x="9353577" y="4593414"/>
                      <a:ext cx="2346658" cy="696942"/>
                    </a:xfrm>
                    <a:prstGeom prst="parallelogram">
                      <a:avLst>
                        <a:gd name="adj" fmla="val 65486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solidFill>
                            <a:srgbClr val="F07C8D">
                              <a:alpha val="0"/>
                            </a:srgbClr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p:txBody>
                </p:sp>
                <p:sp>
                  <p:nvSpPr>
                    <p:cNvPr id="34" name="평행 사변형 55">
                      <a:extLst>
                        <a:ext uri="{FF2B5EF4-FFF2-40B4-BE49-F238E27FC236}">
                          <a16:creationId xmlns:a16="http://schemas.microsoft.com/office/drawing/2014/main" id="{51BE0F60-B63A-A239-DF8E-67D0CFD0984D}"/>
                        </a:ext>
                      </a:extLst>
                    </p:cNvPr>
                    <p:cNvSpPr/>
                    <p:nvPr/>
                  </p:nvSpPr>
                  <p:spPr>
                    <a:xfrm rot="8983489" flipH="1" flipV="1">
                      <a:off x="8816588" y="4012092"/>
                      <a:ext cx="2346658" cy="696942"/>
                    </a:xfrm>
                    <a:prstGeom prst="parallelogram">
                      <a:avLst>
                        <a:gd name="adj" fmla="val 65486"/>
                      </a:avLst>
                    </a:prstGeom>
                    <a:solidFill>
                      <a:schemeClr val="bg2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solidFill>
                            <a:srgbClr val="F07C8D">
                              <a:alpha val="0"/>
                            </a:srgbClr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p:txBody>
                </p:sp>
                <p:sp>
                  <p:nvSpPr>
                    <p:cNvPr id="35" name="평행 사변형 56">
                      <a:extLst>
                        <a:ext uri="{FF2B5EF4-FFF2-40B4-BE49-F238E27FC236}">
                          <a16:creationId xmlns:a16="http://schemas.microsoft.com/office/drawing/2014/main" id="{7A0C4946-0D95-9C64-8C28-B031A80DE0DE}"/>
                        </a:ext>
                      </a:extLst>
                    </p:cNvPr>
                    <p:cNvSpPr/>
                    <p:nvPr/>
                  </p:nvSpPr>
                  <p:spPr>
                    <a:xfrm rot="8983489" flipH="1" flipV="1">
                      <a:off x="8956624" y="4049217"/>
                      <a:ext cx="2097786" cy="623027"/>
                    </a:xfrm>
                    <a:prstGeom prst="parallelogram">
                      <a:avLst>
                        <a:gd name="adj" fmla="val 65486"/>
                      </a:avLst>
                    </a:prstGeom>
                    <a:gradFill flip="none" rotWithShape="1">
                      <a:gsLst>
                        <a:gs pos="1000">
                          <a:srgbClr val="F5A5B0"/>
                        </a:gs>
                        <a:gs pos="91000">
                          <a:srgbClr val="FEF4F5"/>
                        </a:gs>
                      </a:gsLst>
                      <a:lin ang="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solidFill>
                            <a:srgbClr val="F07C8D">
                              <a:alpha val="0"/>
                            </a:srgbClr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p:txBody>
                </p:sp>
                <p:sp>
                  <p:nvSpPr>
                    <p:cNvPr id="36" name="평행 사변형 57">
                      <a:extLst>
                        <a:ext uri="{FF2B5EF4-FFF2-40B4-BE49-F238E27FC236}">
                          <a16:creationId xmlns:a16="http://schemas.microsoft.com/office/drawing/2014/main" id="{B5CAFFAE-4AE8-C655-D72A-3F0DCAF3D5F2}"/>
                        </a:ext>
                      </a:extLst>
                    </p:cNvPr>
                    <p:cNvSpPr/>
                    <p:nvPr/>
                  </p:nvSpPr>
                  <p:spPr>
                    <a:xfrm rot="9000000" flipV="1">
                      <a:off x="9529016" y="4734906"/>
                      <a:ext cx="1726169" cy="317535"/>
                    </a:xfrm>
                    <a:prstGeom prst="parallelogram">
                      <a:avLst>
                        <a:gd name="adj" fmla="val 65486"/>
                      </a:avLst>
                    </a:prstGeom>
                    <a:solidFill>
                      <a:srgbClr val="ECF7F8">
                        <a:alpha val="70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solidFill>
                            <a:srgbClr val="F07C8D">
                              <a:alpha val="0"/>
                            </a:srgbClr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p:txBody>
                </p:sp>
                <p:sp>
                  <p:nvSpPr>
                    <p:cNvPr id="37" name="평행 사변형 58">
                      <a:extLst>
                        <a:ext uri="{FF2B5EF4-FFF2-40B4-BE49-F238E27FC236}">
                          <a16:creationId xmlns:a16="http://schemas.microsoft.com/office/drawing/2014/main" id="{F9EB8839-76F1-008E-2982-5B1279A66303}"/>
                        </a:ext>
                      </a:extLst>
                    </p:cNvPr>
                    <p:cNvSpPr/>
                    <p:nvPr/>
                  </p:nvSpPr>
                  <p:spPr>
                    <a:xfrm rot="9000000" flipV="1">
                      <a:off x="10435637" y="4961354"/>
                      <a:ext cx="900022" cy="165563"/>
                    </a:xfrm>
                    <a:prstGeom prst="parallelogram">
                      <a:avLst>
                        <a:gd name="adj" fmla="val 65486"/>
                      </a:avLst>
                    </a:prstGeom>
                    <a:solidFill>
                      <a:srgbClr val="ECF7F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solidFill>
                            <a:srgbClr val="F07C8D">
                              <a:alpha val="0"/>
                            </a:srgbClr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p:txBody>
                </p:sp>
              </p:grpSp>
              <p:grpSp>
                <p:nvGrpSpPr>
                  <p:cNvPr id="24" name="그룹 23">
                    <a:extLst>
                      <a:ext uri="{FF2B5EF4-FFF2-40B4-BE49-F238E27FC236}">
                        <a16:creationId xmlns:a16="http://schemas.microsoft.com/office/drawing/2014/main" id="{14887A8A-17E7-7A90-928F-6C4796822D19}"/>
                      </a:ext>
                    </a:extLst>
                  </p:cNvPr>
                  <p:cNvGrpSpPr/>
                  <p:nvPr/>
                </p:nvGrpSpPr>
                <p:grpSpPr>
                  <a:xfrm>
                    <a:off x="2798385" y="2060629"/>
                    <a:ext cx="854006" cy="2167119"/>
                    <a:chOff x="10305144" y="4471600"/>
                    <a:chExt cx="543390" cy="1378904"/>
                  </a:xfrm>
                </p:grpSpPr>
                <p:sp>
                  <p:nvSpPr>
                    <p:cNvPr id="25" name="자유형 157">
                      <a:extLst>
                        <a:ext uri="{FF2B5EF4-FFF2-40B4-BE49-F238E27FC236}">
                          <a16:creationId xmlns:a16="http://schemas.microsoft.com/office/drawing/2014/main" id="{B0A39010-0F5D-4BF0-E9D7-AFF063A210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72060" y="5669502"/>
                      <a:ext cx="112684" cy="61524"/>
                    </a:xfrm>
                    <a:custGeom>
                      <a:avLst/>
                      <a:gdLst>
                        <a:gd name="connsiteX0" fmla="*/ 127000 w 162560"/>
                        <a:gd name="connsiteY0" fmla="*/ 106680 h 106680"/>
                        <a:gd name="connsiteX1" fmla="*/ 0 w 162560"/>
                        <a:gd name="connsiteY1" fmla="*/ 30480 h 106680"/>
                        <a:gd name="connsiteX2" fmla="*/ 40640 w 162560"/>
                        <a:gd name="connsiteY2" fmla="*/ 0 h 106680"/>
                        <a:gd name="connsiteX3" fmla="*/ 162560 w 162560"/>
                        <a:gd name="connsiteY3" fmla="*/ 30480 h 106680"/>
                        <a:gd name="connsiteX4" fmla="*/ 127000 w 162560"/>
                        <a:gd name="connsiteY4" fmla="*/ 106680 h 106680"/>
                        <a:gd name="connsiteX0" fmla="*/ 127291 w 162851"/>
                        <a:gd name="connsiteY0" fmla="*/ 106680 h 106680"/>
                        <a:gd name="connsiteX1" fmla="*/ 291 w 162851"/>
                        <a:gd name="connsiteY1" fmla="*/ 30480 h 106680"/>
                        <a:gd name="connsiteX2" fmla="*/ 40931 w 162851"/>
                        <a:gd name="connsiteY2" fmla="*/ 0 h 106680"/>
                        <a:gd name="connsiteX3" fmla="*/ 162851 w 162851"/>
                        <a:gd name="connsiteY3" fmla="*/ 30480 h 106680"/>
                        <a:gd name="connsiteX4" fmla="*/ 127291 w 162851"/>
                        <a:gd name="connsiteY4" fmla="*/ 106680 h 106680"/>
                        <a:gd name="connsiteX0" fmla="*/ 112289 w 147849"/>
                        <a:gd name="connsiteY0" fmla="*/ 106680 h 106680"/>
                        <a:gd name="connsiteX1" fmla="*/ 529 w 147849"/>
                        <a:gd name="connsiteY1" fmla="*/ 38100 h 106680"/>
                        <a:gd name="connsiteX2" fmla="*/ 25929 w 147849"/>
                        <a:gd name="connsiteY2" fmla="*/ 0 h 106680"/>
                        <a:gd name="connsiteX3" fmla="*/ 147849 w 147849"/>
                        <a:gd name="connsiteY3" fmla="*/ 30480 h 106680"/>
                        <a:gd name="connsiteX4" fmla="*/ 112289 w 147849"/>
                        <a:gd name="connsiteY4" fmla="*/ 106680 h 106680"/>
                        <a:gd name="connsiteX0" fmla="*/ 131339 w 147849"/>
                        <a:gd name="connsiteY0" fmla="*/ 81915 h 81915"/>
                        <a:gd name="connsiteX1" fmla="*/ 529 w 147849"/>
                        <a:gd name="connsiteY1" fmla="*/ 38100 h 81915"/>
                        <a:gd name="connsiteX2" fmla="*/ 25929 w 147849"/>
                        <a:gd name="connsiteY2" fmla="*/ 0 h 81915"/>
                        <a:gd name="connsiteX3" fmla="*/ 147849 w 147849"/>
                        <a:gd name="connsiteY3" fmla="*/ 30480 h 81915"/>
                        <a:gd name="connsiteX4" fmla="*/ 131339 w 147849"/>
                        <a:gd name="connsiteY4" fmla="*/ 81915 h 81915"/>
                        <a:gd name="connsiteX0" fmla="*/ 131161 w 147671"/>
                        <a:gd name="connsiteY0" fmla="*/ 80010 h 80010"/>
                        <a:gd name="connsiteX1" fmla="*/ 351 w 147671"/>
                        <a:gd name="connsiteY1" fmla="*/ 36195 h 80010"/>
                        <a:gd name="connsiteX2" fmla="*/ 35276 w 147671"/>
                        <a:gd name="connsiteY2" fmla="*/ 0 h 80010"/>
                        <a:gd name="connsiteX3" fmla="*/ 147671 w 147671"/>
                        <a:gd name="connsiteY3" fmla="*/ 28575 h 80010"/>
                        <a:gd name="connsiteX4" fmla="*/ 131161 w 147671"/>
                        <a:gd name="connsiteY4" fmla="*/ 80010 h 80010"/>
                        <a:gd name="connsiteX0" fmla="*/ 131447 w 147957"/>
                        <a:gd name="connsiteY0" fmla="*/ 81039 h 81039"/>
                        <a:gd name="connsiteX1" fmla="*/ 637 w 147957"/>
                        <a:gd name="connsiteY1" fmla="*/ 37224 h 81039"/>
                        <a:gd name="connsiteX2" fmla="*/ 35562 w 147957"/>
                        <a:gd name="connsiteY2" fmla="*/ 1029 h 81039"/>
                        <a:gd name="connsiteX3" fmla="*/ 147957 w 147957"/>
                        <a:gd name="connsiteY3" fmla="*/ 29604 h 81039"/>
                        <a:gd name="connsiteX4" fmla="*/ 131447 w 147957"/>
                        <a:gd name="connsiteY4" fmla="*/ 81039 h 81039"/>
                        <a:gd name="connsiteX0" fmla="*/ 131099 w 147609"/>
                        <a:gd name="connsiteY0" fmla="*/ 81039 h 81039"/>
                        <a:gd name="connsiteX1" fmla="*/ 289 w 147609"/>
                        <a:gd name="connsiteY1" fmla="*/ 37224 h 81039"/>
                        <a:gd name="connsiteX2" fmla="*/ 54264 w 147609"/>
                        <a:gd name="connsiteY2" fmla="*/ 1029 h 81039"/>
                        <a:gd name="connsiteX3" fmla="*/ 147609 w 147609"/>
                        <a:gd name="connsiteY3" fmla="*/ 29604 h 81039"/>
                        <a:gd name="connsiteX4" fmla="*/ 131099 w 147609"/>
                        <a:gd name="connsiteY4" fmla="*/ 81039 h 81039"/>
                        <a:gd name="connsiteX0" fmla="*/ 131099 w 147609"/>
                        <a:gd name="connsiteY0" fmla="*/ 81039 h 81039"/>
                        <a:gd name="connsiteX1" fmla="*/ 289 w 147609"/>
                        <a:gd name="connsiteY1" fmla="*/ 37224 h 81039"/>
                        <a:gd name="connsiteX2" fmla="*/ 54264 w 147609"/>
                        <a:gd name="connsiteY2" fmla="*/ 1029 h 81039"/>
                        <a:gd name="connsiteX3" fmla="*/ 147609 w 147609"/>
                        <a:gd name="connsiteY3" fmla="*/ 29604 h 81039"/>
                        <a:gd name="connsiteX4" fmla="*/ 131099 w 147609"/>
                        <a:gd name="connsiteY4" fmla="*/ 81039 h 81039"/>
                        <a:gd name="connsiteX0" fmla="*/ 131099 w 143258"/>
                        <a:gd name="connsiteY0" fmla="*/ 81039 h 81039"/>
                        <a:gd name="connsiteX1" fmla="*/ 289 w 143258"/>
                        <a:gd name="connsiteY1" fmla="*/ 37224 h 81039"/>
                        <a:gd name="connsiteX2" fmla="*/ 54264 w 143258"/>
                        <a:gd name="connsiteY2" fmla="*/ 1029 h 81039"/>
                        <a:gd name="connsiteX3" fmla="*/ 139989 w 143258"/>
                        <a:gd name="connsiteY3" fmla="*/ 18174 h 81039"/>
                        <a:gd name="connsiteX4" fmla="*/ 131099 w 143258"/>
                        <a:gd name="connsiteY4" fmla="*/ 81039 h 81039"/>
                        <a:gd name="connsiteX0" fmla="*/ 131099 w 149179"/>
                        <a:gd name="connsiteY0" fmla="*/ 81039 h 81039"/>
                        <a:gd name="connsiteX1" fmla="*/ 289 w 149179"/>
                        <a:gd name="connsiteY1" fmla="*/ 37224 h 81039"/>
                        <a:gd name="connsiteX2" fmla="*/ 54264 w 149179"/>
                        <a:gd name="connsiteY2" fmla="*/ 1029 h 81039"/>
                        <a:gd name="connsiteX3" fmla="*/ 139989 w 149179"/>
                        <a:gd name="connsiteY3" fmla="*/ 18174 h 81039"/>
                        <a:gd name="connsiteX4" fmla="*/ 131099 w 149179"/>
                        <a:gd name="connsiteY4" fmla="*/ 81039 h 81039"/>
                        <a:gd name="connsiteX0" fmla="*/ 131099 w 148427"/>
                        <a:gd name="connsiteY0" fmla="*/ 81039 h 81039"/>
                        <a:gd name="connsiteX1" fmla="*/ 289 w 148427"/>
                        <a:gd name="connsiteY1" fmla="*/ 37224 h 81039"/>
                        <a:gd name="connsiteX2" fmla="*/ 54264 w 148427"/>
                        <a:gd name="connsiteY2" fmla="*/ 1029 h 81039"/>
                        <a:gd name="connsiteX3" fmla="*/ 139989 w 148427"/>
                        <a:gd name="connsiteY3" fmla="*/ 18174 h 81039"/>
                        <a:gd name="connsiteX4" fmla="*/ 131099 w 148427"/>
                        <a:gd name="connsiteY4" fmla="*/ 81039 h 81039"/>
                        <a:gd name="connsiteX0" fmla="*/ 131099 w 148427"/>
                        <a:gd name="connsiteY0" fmla="*/ 81039 h 81039"/>
                        <a:gd name="connsiteX1" fmla="*/ 289 w 148427"/>
                        <a:gd name="connsiteY1" fmla="*/ 37224 h 81039"/>
                        <a:gd name="connsiteX2" fmla="*/ 54264 w 148427"/>
                        <a:gd name="connsiteY2" fmla="*/ 1029 h 81039"/>
                        <a:gd name="connsiteX3" fmla="*/ 139989 w 148427"/>
                        <a:gd name="connsiteY3" fmla="*/ 18174 h 81039"/>
                        <a:gd name="connsiteX4" fmla="*/ 131099 w 148427"/>
                        <a:gd name="connsiteY4" fmla="*/ 81039 h 81039"/>
                        <a:gd name="connsiteX0" fmla="*/ 131099 w 148427"/>
                        <a:gd name="connsiteY0" fmla="*/ 81039 h 81039"/>
                        <a:gd name="connsiteX1" fmla="*/ 289 w 148427"/>
                        <a:gd name="connsiteY1" fmla="*/ 37224 h 81039"/>
                        <a:gd name="connsiteX2" fmla="*/ 54264 w 148427"/>
                        <a:gd name="connsiteY2" fmla="*/ 1029 h 81039"/>
                        <a:gd name="connsiteX3" fmla="*/ 139989 w 148427"/>
                        <a:gd name="connsiteY3" fmla="*/ 18174 h 81039"/>
                        <a:gd name="connsiteX4" fmla="*/ 131099 w 148427"/>
                        <a:gd name="connsiteY4" fmla="*/ 81039 h 810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8427" h="81039">
                          <a:moveTo>
                            <a:pt x="131099" y="81039"/>
                          </a:moveTo>
                          <a:cubicBezTo>
                            <a:pt x="39871" y="58814"/>
                            <a:pt x="28652" y="61354"/>
                            <a:pt x="289" y="37224"/>
                          </a:cubicBezTo>
                          <a:cubicBezTo>
                            <a:pt x="-3309" y="9919"/>
                            <a:pt x="27382" y="-4051"/>
                            <a:pt x="54264" y="1029"/>
                          </a:cubicBezTo>
                          <a:lnTo>
                            <a:pt x="139989" y="18174"/>
                          </a:lnTo>
                          <a:cubicBezTo>
                            <a:pt x="149726" y="33414"/>
                            <a:pt x="155652" y="71514"/>
                            <a:pt x="131099" y="81039"/>
                          </a:cubicBezTo>
                          <a:close/>
                        </a:path>
                      </a:pathLst>
                    </a:custGeom>
                    <a:solidFill>
                      <a:schemeClr val="tx2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solidFill>
                            <a:srgbClr val="F07C8D">
                              <a:alpha val="0"/>
                            </a:srgbClr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p:txBody>
                </p:sp>
                <p:sp>
                  <p:nvSpPr>
                    <p:cNvPr id="26" name="자유형 158">
                      <a:extLst>
                        <a:ext uri="{FF2B5EF4-FFF2-40B4-BE49-F238E27FC236}">
                          <a16:creationId xmlns:a16="http://schemas.microsoft.com/office/drawing/2014/main" id="{52AA3D8A-FB65-3FA4-7821-FAE7C51F04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542359" y="5785663"/>
                      <a:ext cx="118760" cy="64841"/>
                    </a:xfrm>
                    <a:custGeom>
                      <a:avLst/>
                      <a:gdLst>
                        <a:gd name="connsiteX0" fmla="*/ 127000 w 162560"/>
                        <a:gd name="connsiteY0" fmla="*/ 106680 h 106680"/>
                        <a:gd name="connsiteX1" fmla="*/ 0 w 162560"/>
                        <a:gd name="connsiteY1" fmla="*/ 30480 h 106680"/>
                        <a:gd name="connsiteX2" fmla="*/ 40640 w 162560"/>
                        <a:gd name="connsiteY2" fmla="*/ 0 h 106680"/>
                        <a:gd name="connsiteX3" fmla="*/ 162560 w 162560"/>
                        <a:gd name="connsiteY3" fmla="*/ 30480 h 106680"/>
                        <a:gd name="connsiteX4" fmla="*/ 127000 w 162560"/>
                        <a:gd name="connsiteY4" fmla="*/ 106680 h 106680"/>
                        <a:gd name="connsiteX0" fmla="*/ 127291 w 162851"/>
                        <a:gd name="connsiteY0" fmla="*/ 106680 h 106680"/>
                        <a:gd name="connsiteX1" fmla="*/ 291 w 162851"/>
                        <a:gd name="connsiteY1" fmla="*/ 30480 h 106680"/>
                        <a:gd name="connsiteX2" fmla="*/ 40931 w 162851"/>
                        <a:gd name="connsiteY2" fmla="*/ 0 h 106680"/>
                        <a:gd name="connsiteX3" fmla="*/ 162851 w 162851"/>
                        <a:gd name="connsiteY3" fmla="*/ 30480 h 106680"/>
                        <a:gd name="connsiteX4" fmla="*/ 127291 w 162851"/>
                        <a:gd name="connsiteY4" fmla="*/ 106680 h 106680"/>
                        <a:gd name="connsiteX0" fmla="*/ 112289 w 147849"/>
                        <a:gd name="connsiteY0" fmla="*/ 106680 h 106680"/>
                        <a:gd name="connsiteX1" fmla="*/ 529 w 147849"/>
                        <a:gd name="connsiteY1" fmla="*/ 38100 h 106680"/>
                        <a:gd name="connsiteX2" fmla="*/ 25929 w 147849"/>
                        <a:gd name="connsiteY2" fmla="*/ 0 h 106680"/>
                        <a:gd name="connsiteX3" fmla="*/ 147849 w 147849"/>
                        <a:gd name="connsiteY3" fmla="*/ 30480 h 106680"/>
                        <a:gd name="connsiteX4" fmla="*/ 112289 w 147849"/>
                        <a:gd name="connsiteY4" fmla="*/ 106680 h 106680"/>
                        <a:gd name="connsiteX0" fmla="*/ 131339 w 147849"/>
                        <a:gd name="connsiteY0" fmla="*/ 81915 h 81915"/>
                        <a:gd name="connsiteX1" fmla="*/ 529 w 147849"/>
                        <a:gd name="connsiteY1" fmla="*/ 38100 h 81915"/>
                        <a:gd name="connsiteX2" fmla="*/ 25929 w 147849"/>
                        <a:gd name="connsiteY2" fmla="*/ 0 h 81915"/>
                        <a:gd name="connsiteX3" fmla="*/ 147849 w 147849"/>
                        <a:gd name="connsiteY3" fmla="*/ 30480 h 81915"/>
                        <a:gd name="connsiteX4" fmla="*/ 131339 w 147849"/>
                        <a:gd name="connsiteY4" fmla="*/ 81915 h 81915"/>
                        <a:gd name="connsiteX0" fmla="*/ 131161 w 147671"/>
                        <a:gd name="connsiteY0" fmla="*/ 80010 h 80010"/>
                        <a:gd name="connsiteX1" fmla="*/ 351 w 147671"/>
                        <a:gd name="connsiteY1" fmla="*/ 36195 h 80010"/>
                        <a:gd name="connsiteX2" fmla="*/ 35276 w 147671"/>
                        <a:gd name="connsiteY2" fmla="*/ 0 h 80010"/>
                        <a:gd name="connsiteX3" fmla="*/ 147671 w 147671"/>
                        <a:gd name="connsiteY3" fmla="*/ 28575 h 80010"/>
                        <a:gd name="connsiteX4" fmla="*/ 131161 w 147671"/>
                        <a:gd name="connsiteY4" fmla="*/ 80010 h 80010"/>
                        <a:gd name="connsiteX0" fmla="*/ 131447 w 147957"/>
                        <a:gd name="connsiteY0" fmla="*/ 81039 h 81039"/>
                        <a:gd name="connsiteX1" fmla="*/ 637 w 147957"/>
                        <a:gd name="connsiteY1" fmla="*/ 37224 h 81039"/>
                        <a:gd name="connsiteX2" fmla="*/ 35562 w 147957"/>
                        <a:gd name="connsiteY2" fmla="*/ 1029 h 81039"/>
                        <a:gd name="connsiteX3" fmla="*/ 147957 w 147957"/>
                        <a:gd name="connsiteY3" fmla="*/ 29604 h 81039"/>
                        <a:gd name="connsiteX4" fmla="*/ 131447 w 147957"/>
                        <a:gd name="connsiteY4" fmla="*/ 81039 h 81039"/>
                        <a:gd name="connsiteX0" fmla="*/ 131099 w 147609"/>
                        <a:gd name="connsiteY0" fmla="*/ 81039 h 81039"/>
                        <a:gd name="connsiteX1" fmla="*/ 289 w 147609"/>
                        <a:gd name="connsiteY1" fmla="*/ 37224 h 81039"/>
                        <a:gd name="connsiteX2" fmla="*/ 54264 w 147609"/>
                        <a:gd name="connsiteY2" fmla="*/ 1029 h 81039"/>
                        <a:gd name="connsiteX3" fmla="*/ 147609 w 147609"/>
                        <a:gd name="connsiteY3" fmla="*/ 29604 h 81039"/>
                        <a:gd name="connsiteX4" fmla="*/ 131099 w 147609"/>
                        <a:gd name="connsiteY4" fmla="*/ 81039 h 81039"/>
                        <a:gd name="connsiteX0" fmla="*/ 131099 w 147609"/>
                        <a:gd name="connsiteY0" fmla="*/ 81039 h 81039"/>
                        <a:gd name="connsiteX1" fmla="*/ 289 w 147609"/>
                        <a:gd name="connsiteY1" fmla="*/ 37224 h 81039"/>
                        <a:gd name="connsiteX2" fmla="*/ 54264 w 147609"/>
                        <a:gd name="connsiteY2" fmla="*/ 1029 h 81039"/>
                        <a:gd name="connsiteX3" fmla="*/ 147609 w 147609"/>
                        <a:gd name="connsiteY3" fmla="*/ 29604 h 81039"/>
                        <a:gd name="connsiteX4" fmla="*/ 131099 w 147609"/>
                        <a:gd name="connsiteY4" fmla="*/ 81039 h 81039"/>
                        <a:gd name="connsiteX0" fmla="*/ 131099 w 143258"/>
                        <a:gd name="connsiteY0" fmla="*/ 81039 h 81039"/>
                        <a:gd name="connsiteX1" fmla="*/ 289 w 143258"/>
                        <a:gd name="connsiteY1" fmla="*/ 37224 h 81039"/>
                        <a:gd name="connsiteX2" fmla="*/ 54264 w 143258"/>
                        <a:gd name="connsiteY2" fmla="*/ 1029 h 81039"/>
                        <a:gd name="connsiteX3" fmla="*/ 139989 w 143258"/>
                        <a:gd name="connsiteY3" fmla="*/ 18174 h 81039"/>
                        <a:gd name="connsiteX4" fmla="*/ 131099 w 143258"/>
                        <a:gd name="connsiteY4" fmla="*/ 81039 h 81039"/>
                        <a:gd name="connsiteX0" fmla="*/ 131099 w 149179"/>
                        <a:gd name="connsiteY0" fmla="*/ 81039 h 81039"/>
                        <a:gd name="connsiteX1" fmla="*/ 289 w 149179"/>
                        <a:gd name="connsiteY1" fmla="*/ 37224 h 81039"/>
                        <a:gd name="connsiteX2" fmla="*/ 54264 w 149179"/>
                        <a:gd name="connsiteY2" fmla="*/ 1029 h 81039"/>
                        <a:gd name="connsiteX3" fmla="*/ 139989 w 149179"/>
                        <a:gd name="connsiteY3" fmla="*/ 18174 h 81039"/>
                        <a:gd name="connsiteX4" fmla="*/ 131099 w 149179"/>
                        <a:gd name="connsiteY4" fmla="*/ 81039 h 81039"/>
                        <a:gd name="connsiteX0" fmla="*/ 131099 w 148427"/>
                        <a:gd name="connsiteY0" fmla="*/ 81039 h 81039"/>
                        <a:gd name="connsiteX1" fmla="*/ 289 w 148427"/>
                        <a:gd name="connsiteY1" fmla="*/ 37224 h 81039"/>
                        <a:gd name="connsiteX2" fmla="*/ 54264 w 148427"/>
                        <a:gd name="connsiteY2" fmla="*/ 1029 h 81039"/>
                        <a:gd name="connsiteX3" fmla="*/ 139989 w 148427"/>
                        <a:gd name="connsiteY3" fmla="*/ 18174 h 81039"/>
                        <a:gd name="connsiteX4" fmla="*/ 131099 w 148427"/>
                        <a:gd name="connsiteY4" fmla="*/ 81039 h 81039"/>
                        <a:gd name="connsiteX0" fmla="*/ 131099 w 148427"/>
                        <a:gd name="connsiteY0" fmla="*/ 81039 h 81039"/>
                        <a:gd name="connsiteX1" fmla="*/ 289 w 148427"/>
                        <a:gd name="connsiteY1" fmla="*/ 37224 h 81039"/>
                        <a:gd name="connsiteX2" fmla="*/ 54264 w 148427"/>
                        <a:gd name="connsiteY2" fmla="*/ 1029 h 81039"/>
                        <a:gd name="connsiteX3" fmla="*/ 139989 w 148427"/>
                        <a:gd name="connsiteY3" fmla="*/ 18174 h 81039"/>
                        <a:gd name="connsiteX4" fmla="*/ 131099 w 148427"/>
                        <a:gd name="connsiteY4" fmla="*/ 81039 h 81039"/>
                        <a:gd name="connsiteX0" fmla="*/ 131099 w 148427"/>
                        <a:gd name="connsiteY0" fmla="*/ 81039 h 81039"/>
                        <a:gd name="connsiteX1" fmla="*/ 289 w 148427"/>
                        <a:gd name="connsiteY1" fmla="*/ 37224 h 81039"/>
                        <a:gd name="connsiteX2" fmla="*/ 54264 w 148427"/>
                        <a:gd name="connsiteY2" fmla="*/ 1029 h 81039"/>
                        <a:gd name="connsiteX3" fmla="*/ 139989 w 148427"/>
                        <a:gd name="connsiteY3" fmla="*/ 18174 h 81039"/>
                        <a:gd name="connsiteX4" fmla="*/ 131099 w 148427"/>
                        <a:gd name="connsiteY4" fmla="*/ 81039 h 810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8427" h="81039">
                          <a:moveTo>
                            <a:pt x="131099" y="81039"/>
                          </a:moveTo>
                          <a:cubicBezTo>
                            <a:pt x="39871" y="58814"/>
                            <a:pt x="28652" y="61354"/>
                            <a:pt x="289" y="37224"/>
                          </a:cubicBezTo>
                          <a:cubicBezTo>
                            <a:pt x="-3309" y="9919"/>
                            <a:pt x="27382" y="-4051"/>
                            <a:pt x="54264" y="1029"/>
                          </a:cubicBezTo>
                          <a:lnTo>
                            <a:pt x="139989" y="18174"/>
                          </a:lnTo>
                          <a:cubicBezTo>
                            <a:pt x="149726" y="33414"/>
                            <a:pt x="155652" y="71514"/>
                            <a:pt x="131099" y="81039"/>
                          </a:cubicBezTo>
                          <a:close/>
                        </a:path>
                      </a:pathLst>
                    </a:custGeom>
                    <a:solidFill>
                      <a:schemeClr val="tx2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solidFill>
                            <a:srgbClr val="F07C8D">
                              <a:alpha val="0"/>
                            </a:srgbClr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p:txBody>
                </p:sp>
                <p:sp>
                  <p:nvSpPr>
                    <p:cNvPr id="27" name="자유형 159">
                      <a:extLst>
                        <a:ext uri="{FF2B5EF4-FFF2-40B4-BE49-F238E27FC236}">
                          <a16:creationId xmlns:a16="http://schemas.microsoft.com/office/drawing/2014/main" id="{0CF341A6-7A23-5126-290B-01F640CD60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573837" y="5002529"/>
                      <a:ext cx="210907" cy="828676"/>
                    </a:xfrm>
                    <a:custGeom>
                      <a:avLst/>
                      <a:gdLst>
                        <a:gd name="connsiteX0" fmla="*/ 0 w 203200"/>
                        <a:gd name="connsiteY0" fmla="*/ 20320 h 670560"/>
                        <a:gd name="connsiteX1" fmla="*/ 0 w 203200"/>
                        <a:gd name="connsiteY1" fmla="*/ 670560 h 670560"/>
                        <a:gd name="connsiteX2" fmla="*/ 96520 w 203200"/>
                        <a:gd name="connsiteY2" fmla="*/ 640080 h 670560"/>
                        <a:gd name="connsiteX3" fmla="*/ 96520 w 203200"/>
                        <a:gd name="connsiteY3" fmla="*/ 132080 h 670560"/>
                        <a:gd name="connsiteX4" fmla="*/ 127000 w 203200"/>
                        <a:gd name="connsiteY4" fmla="*/ 523240 h 670560"/>
                        <a:gd name="connsiteX5" fmla="*/ 203200 w 203200"/>
                        <a:gd name="connsiteY5" fmla="*/ 543560 h 670560"/>
                        <a:gd name="connsiteX6" fmla="*/ 193040 w 203200"/>
                        <a:gd name="connsiteY6" fmla="*/ 0 h 670560"/>
                        <a:gd name="connsiteX7" fmla="*/ 0 w 203200"/>
                        <a:gd name="connsiteY7" fmla="*/ 20320 h 670560"/>
                        <a:gd name="connsiteX0" fmla="*/ 7620 w 203200"/>
                        <a:gd name="connsiteY0" fmla="*/ 0 h 722630"/>
                        <a:gd name="connsiteX1" fmla="*/ 0 w 203200"/>
                        <a:gd name="connsiteY1" fmla="*/ 722630 h 722630"/>
                        <a:gd name="connsiteX2" fmla="*/ 96520 w 203200"/>
                        <a:gd name="connsiteY2" fmla="*/ 692150 h 722630"/>
                        <a:gd name="connsiteX3" fmla="*/ 96520 w 203200"/>
                        <a:gd name="connsiteY3" fmla="*/ 184150 h 722630"/>
                        <a:gd name="connsiteX4" fmla="*/ 127000 w 203200"/>
                        <a:gd name="connsiteY4" fmla="*/ 575310 h 722630"/>
                        <a:gd name="connsiteX5" fmla="*/ 203200 w 203200"/>
                        <a:gd name="connsiteY5" fmla="*/ 595630 h 722630"/>
                        <a:gd name="connsiteX6" fmla="*/ 193040 w 203200"/>
                        <a:gd name="connsiteY6" fmla="*/ 52070 h 722630"/>
                        <a:gd name="connsiteX7" fmla="*/ 7620 w 203200"/>
                        <a:gd name="connsiteY7" fmla="*/ 0 h 722630"/>
                        <a:gd name="connsiteX0" fmla="*/ 7620 w 203200"/>
                        <a:gd name="connsiteY0" fmla="*/ 0 h 722630"/>
                        <a:gd name="connsiteX1" fmla="*/ 0 w 203200"/>
                        <a:gd name="connsiteY1" fmla="*/ 722630 h 722630"/>
                        <a:gd name="connsiteX2" fmla="*/ 96520 w 203200"/>
                        <a:gd name="connsiteY2" fmla="*/ 692150 h 722630"/>
                        <a:gd name="connsiteX3" fmla="*/ 100330 w 203200"/>
                        <a:gd name="connsiteY3" fmla="*/ 149860 h 722630"/>
                        <a:gd name="connsiteX4" fmla="*/ 127000 w 203200"/>
                        <a:gd name="connsiteY4" fmla="*/ 575310 h 722630"/>
                        <a:gd name="connsiteX5" fmla="*/ 203200 w 203200"/>
                        <a:gd name="connsiteY5" fmla="*/ 595630 h 722630"/>
                        <a:gd name="connsiteX6" fmla="*/ 193040 w 203200"/>
                        <a:gd name="connsiteY6" fmla="*/ 52070 h 722630"/>
                        <a:gd name="connsiteX7" fmla="*/ 7620 w 203200"/>
                        <a:gd name="connsiteY7" fmla="*/ 0 h 722630"/>
                        <a:gd name="connsiteX0" fmla="*/ 7620 w 203200"/>
                        <a:gd name="connsiteY0" fmla="*/ 0 h 722630"/>
                        <a:gd name="connsiteX1" fmla="*/ 0 w 203200"/>
                        <a:gd name="connsiteY1" fmla="*/ 722630 h 722630"/>
                        <a:gd name="connsiteX2" fmla="*/ 96520 w 203200"/>
                        <a:gd name="connsiteY2" fmla="*/ 692150 h 722630"/>
                        <a:gd name="connsiteX3" fmla="*/ 100330 w 203200"/>
                        <a:gd name="connsiteY3" fmla="*/ 149860 h 722630"/>
                        <a:gd name="connsiteX4" fmla="*/ 127000 w 203200"/>
                        <a:gd name="connsiteY4" fmla="*/ 575310 h 722630"/>
                        <a:gd name="connsiteX5" fmla="*/ 203200 w 203200"/>
                        <a:gd name="connsiteY5" fmla="*/ 595630 h 722630"/>
                        <a:gd name="connsiteX6" fmla="*/ 193040 w 203200"/>
                        <a:gd name="connsiteY6" fmla="*/ 52070 h 722630"/>
                        <a:gd name="connsiteX7" fmla="*/ 7620 w 203200"/>
                        <a:gd name="connsiteY7" fmla="*/ 0 h 722630"/>
                        <a:gd name="connsiteX0" fmla="*/ 7620 w 203200"/>
                        <a:gd name="connsiteY0" fmla="*/ 0 h 722630"/>
                        <a:gd name="connsiteX1" fmla="*/ 0 w 203200"/>
                        <a:gd name="connsiteY1" fmla="*/ 722630 h 722630"/>
                        <a:gd name="connsiteX2" fmla="*/ 96520 w 203200"/>
                        <a:gd name="connsiteY2" fmla="*/ 692150 h 722630"/>
                        <a:gd name="connsiteX3" fmla="*/ 100330 w 203200"/>
                        <a:gd name="connsiteY3" fmla="*/ 149860 h 722630"/>
                        <a:gd name="connsiteX4" fmla="*/ 127000 w 203200"/>
                        <a:gd name="connsiteY4" fmla="*/ 575310 h 722630"/>
                        <a:gd name="connsiteX5" fmla="*/ 203200 w 203200"/>
                        <a:gd name="connsiteY5" fmla="*/ 595630 h 722630"/>
                        <a:gd name="connsiteX6" fmla="*/ 193040 w 203200"/>
                        <a:gd name="connsiteY6" fmla="*/ 52070 h 722630"/>
                        <a:gd name="connsiteX7" fmla="*/ 7620 w 203200"/>
                        <a:gd name="connsiteY7" fmla="*/ 0 h 722630"/>
                        <a:gd name="connsiteX0" fmla="*/ 7620 w 203200"/>
                        <a:gd name="connsiteY0" fmla="*/ 0 h 722630"/>
                        <a:gd name="connsiteX1" fmla="*/ 0 w 203200"/>
                        <a:gd name="connsiteY1" fmla="*/ 722630 h 722630"/>
                        <a:gd name="connsiteX2" fmla="*/ 96520 w 203200"/>
                        <a:gd name="connsiteY2" fmla="*/ 692150 h 722630"/>
                        <a:gd name="connsiteX3" fmla="*/ 100330 w 203200"/>
                        <a:gd name="connsiteY3" fmla="*/ 149860 h 722630"/>
                        <a:gd name="connsiteX4" fmla="*/ 127000 w 203200"/>
                        <a:gd name="connsiteY4" fmla="*/ 575310 h 722630"/>
                        <a:gd name="connsiteX5" fmla="*/ 203200 w 203200"/>
                        <a:gd name="connsiteY5" fmla="*/ 595630 h 722630"/>
                        <a:gd name="connsiteX6" fmla="*/ 193040 w 203200"/>
                        <a:gd name="connsiteY6" fmla="*/ 52070 h 722630"/>
                        <a:gd name="connsiteX7" fmla="*/ 7620 w 203200"/>
                        <a:gd name="connsiteY7" fmla="*/ 0 h 722630"/>
                        <a:gd name="connsiteX0" fmla="*/ 7620 w 203200"/>
                        <a:gd name="connsiteY0" fmla="*/ 0 h 722630"/>
                        <a:gd name="connsiteX1" fmla="*/ 0 w 203200"/>
                        <a:gd name="connsiteY1" fmla="*/ 722630 h 722630"/>
                        <a:gd name="connsiteX2" fmla="*/ 79375 w 203200"/>
                        <a:gd name="connsiteY2" fmla="*/ 686435 h 722630"/>
                        <a:gd name="connsiteX3" fmla="*/ 100330 w 203200"/>
                        <a:gd name="connsiteY3" fmla="*/ 149860 h 722630"/>
                        <a:gd name="connsiteX4" fmla="*/ 127000 w 203200"/>
                        <a:gd name="connsiteY4" fmla="*/ 575310 h 722630"/>
                        <a:gd name="connsiteX5" fmla="*/ 203200 w 203200"/>
                        <a:gd name="connsiteY5" fmla="*/ 595630 h 722630"/>
                        <a:gd name="connsiteX6" fmla="*/ 193040 w 203200"/>
                        <a:gd name="connsiteY6" fmla="*/ 52070 h 722630"/>
                        <a:gd name="connsiteX7" fmla="*/ 7620 w 203200"/>
                        <a:gd name="connsiteY7" fmla="*/ 0 h 722630"/>
                        <a:gd name="connsiteX0" fmla="*/ 7620 w 203200"/>
                        <a:gd name="connsiteY0" fmla="*/ 0 h 722630"/>
                        <a:gd name="connsiteX1" fmla="*/ 0 w 203200"/>
                        <a:gd name="connsiteY1" fmla="*/ 722630 h 722630"/>
                        <a:gd name="connsiteX2" fmla="*/ 79375 w 203200"/>
                        <a:gd name="connsiteY2" fmla="*/ 686435 h 722630"/>
                        <a:gd name="connsiteX3" fmla="*/ 100330 w 203200"/>
                        <a:gd name="connsiteY3" fmla="*/ 149860 h 722630"/>
                        <a:gd name="connsiteX4" fmla="*/ 127000 w 203200"/>
                        <a:gd name="connsiteY4" fmla="*/ 575310 h 722630"/>
                        <a:gd name="connsiteX5" fmla="*/ 203200 w 203200"/>
                        <a:gd name="connsiteY5" fmla="*/ 595630 h 722630"/>
                        <a:gd name="connsiteX6" fmla="*/ 193040 w 203200"/>
                        <a:gd name="connsiteY6" fmla="*/ 52070 h 722630"/>
                        <a:gd name="connsiteX7" fmla="*/ 7620 w 203200"/>
                        <a:gd name="connsiteY7" fmla="*/ 0 h 722630"/>
                        <a:gd name="connsiteX0" fmla="*/ 7620 w 203200"/>
                        <a:gd name="connsiteY0" fmla="*/ 0 h 722630"/>
                        <a:gd name="connsiteX1" fmla="*/ 0 w 203200"/>
                        <a:gd name="connsiteY1" fmla="*/ 722630 h 722630"/>
                        <a:gd name="connsiteX2" fmla="*/ 79375 w 203200"/>
                        <a:gd name="connsiteY2" fmla="*/ 686435 h 722630"/>
                        <a:gd name="connsiteX3" fmla="*/ 100330 w 203200"/>
                        <a:gd name="connsiteY3" fmla="*/ 149860 h 722630"/>
                        <a:gd name="connsiteX4" fmla="*/ 127000 w 203200"/>
                        <a:gd name="connsiteY4" fmla="*/ 575310 h 722630"/>
                        <a:gd name="connsiteX5" fmla="*/ 203200 w 203200"/>
                        <a:gd name="connsiteY5" fmla="*/ 595630 h 722630"/>
                        <a:gd name="connsiteX6" fmla="*/ 193040 w 203200"/>
                        <a:gd name="connsiteY6" fmla="*/ 52070 h 722630"/>
                        <a:gd name="connsiteX7" fmla="*/ 7620 w 203200"/>
                        <a:gd name="connsiteY7" fmla="*/ 0 h 722630"/>
                        <a:gd name="connsiteX0" fmla="*/ 0 w 195580"/>
                        <a:gd name="connsiteY0" fmla="*/ 0 h 709295"/>
                        <a:gd name="connsiteX1" fmla="*/ 7620 w 195580"/>
                        <a:gd name="connsiteY1" fmla="*/ 709295 h 709295"/>
                        <a:gd name="connsiteX2" fmla="*/ 71755 w 195580"/>
                        <a:gd name="connsiteY2" fmla="*/ 686435 h 709295"/>
                        <a:gd name="connsiteX3" fmla="*/ 92710 w 195580"/>
                        <a:gd name="connsiteY3" fmla="*/ 149860 h 709295"/>
                        <a:gd name="connsiteX4" fmla="*/ 119380 w 195580"/>
                        <a:gd name="connsiteY4" fmla="*/ 575310 h 709295"/>
                        <a:gd name="connsiteX5" fmla="*/ 195580 w 195580"/>
                        <a:gd name="connsiteY5" fmla="*/ 595630 h 709295"/>
                        <a:gd name="connsiteX6" fmla="*/ 185420 w 195580"/>
                        <a:gd name="connsiteY6" fmla="*/ 52070 h 709295"/>
                        <a:gd name="connsiteX7" fmla="*/ 0 w 195580"/>
                        <a:gd name="connsiteY7" fmla="*/ 0 h 709295"/>
                        <a:gd name="connsiteX0" fmla="*/ 7797 w 203377"/>
                        <a:gd name="connsiteY0" fmla="*/ 0 h 709295"/>
                        <a:gd name="connsiteX1" fmla="*/ 15417 w 203377"/>
                        <a:gd name="connsiteY1" fmla="*/ 709295 h 709295"/>
                        <a:gd name="connsiteX2" fmla="*/ 79552 w 203377"/>
                        <a:gd name="connsiteY2" fmla="*/ 686435 h 709295"/>
                        <a:gd name="connsiteX3" fmla="*/ 100507 w 203377"/>
                        <a:gd name="connsiteY3" fmla="*/ 149860 h 709295"/>
                        <a:gd name="connsiteX4" fmla="*/ 127177 w 203377"/>
                        <a:gd name="connsiteY4" fmla="*/ 575310 h 709295"/>
                        <a:gd name="connsiteX5" fmla="*/ 203377 w 203377"/>
                        <a:gd name="connsiteY5" fmla="*/ 595630 h 709295"/>
                        <a:gd name="connsiteX6" fmla="*/ 193217 w 203377"/>
                        <a:gd name="connsiteY6" fmla="*/ 52070 h 709295"/>
                        <a:gd name="connsiteX7" fmla="*/ 7797 w 203377"/>
                        <a:gd name="connsiteY7" fmla="*/ 0 h 709295"/>
                        <a:gd name="connsiteX0" fmla="*/ 11962 w 207542"/>
                        <a:gd name="connsiteY0" fmla="*/ 0 h 709295"/>
                        <a:gd name="connsiteX1" fmla="*/ 19582 w 207542"/>
                        <a:gd name="connsiteY1" fmla="*/ 709295 h 709295"/>
                        <a:gd name="connsiteX2" fmla="*/ 83717 w 207542"/>
                        <a:gd name="connsiteY2" fmla="*/ 686435 h 709295"/>
                        <a:gd name="connsiteX3" fmla="*/ 104672 w 207542"/>
                        <a:gd name="connsiteY3" fmla="*/ 149860 h 709295"/>
                        <a:gd name="connsiteX4" fmla="*/ 131342 w 207542"/>
                        <a:gd name="connsiteY4" fmla="*/ 575310 h 709295"/>
                        <a:gd name="connsiteX5" fmla="*/ 207542 w 207542"/>
                        <a:gd name="connsiteY5" fmla="*/ 595630 h 709295"/>
                        <a:gd name="connsiteX6" fmla="*/ 197382 w 207542"/>
                        <a:gd name="connsiteY6" fmla="*/ 52070 h 709295"/>
                        <a:gd name="connsiteX7" fmla="*/ 11962 w 207542"/>
                        <a:gd name="connsiteY7" fmla="*/ 0 h 709295"/>
                        <a:gd name="connsiteX0" fmla="*/ 11962 w 207542"/>
                        <a:gd name="connsiteY0" fmla="*/ 0 h 709295"/>
                        <a:gd name="connsiteX1" fmla="*/ 19582 w 207542"/>
                        <a:gd name="connsiteY1" fmla="*/ 709295 h 709295"/>
                        <a:gd name="connsiteX2" fmla="*/ 83717 w 207542"/>
                        <a:gd name="connsiteY2" fmla="*/ 686435 h 709295"/>
                        <a:gd name="connsiteX3" fmla="*/ 104672 w 207542"/>
                        <a:gd name="connsiteY3" fmla="*/ 149860 h 709295"/>
                        <a:gd name="connsiteX4" fmla="*/ 131342 w 207542"/>
                        <a:gd name="connsiteY4" fmla="*/ 575310 h 709295"/>
                        <a:gd name="connsiteX5" fmla="*/ 207542 w 207542"/>
                        <a:gd name="connsiteY5" fmla="*/ 595630 h 709295"/>
                        <a:gd name="connsiteX6" fmla="*/ 197382 w 207542"/>
                        <a:gd name="connsiteY6" fmla="*/ 52070 h 709295"/>
                        <a:gd name="connsiteX7" fmla="*/ 11962 w 207542"/>
                        <a:gd name="connsiteY7" fmla="*/ 0 h 709295"/>
                        <a:gd name="connsiteX0" fmla="*/ 11962 w 207542"/>
                        <a:gd name="connsiteY0" fmla="*/ 0 h 709295"/>
                        <a:gd name="connsiteX1" fmla="*/ 19582 w 207542"/>
                        <a:gd name="connsiteY1" fmla="*/ 709295 h 709295"/>
                        <a:gd name="connsiteX2" fmla="*/ 83717 w 207542"/>
                        <a:gd name="connsiteY2" fmla="*/ 686435 h 709295"/>
                        <a:gd name="connsiteX3" fmla="*/ 104672 w 207542"/>
                        <a:gd name="connsiteY3" fmla="*/ 149860 h 709295"/>
                        <a:gd name="connsiteX4" fmla="*/ 131342 w 207542"/>
                        <a:gd name="connsiteY4" fmla="*/ 575310 h 709295"/>
                        <a:gd name="connsiteX5" fmla="*/ 207542 w 207542"/>
                        <a:gd name="connsiteY5" fmla="*/ 595630 h 709295"/>
                        <a:gd name="connsiteX6" fmla="*/ 197382 w 207542"/>
                        <a:gd name="connsiteY6" fmla="*/ 52070 h 709295"/>
                        <a:gd name="connsiteX7" fmla="*/ 11962 w 207542"/>
                        <a:gd name="connsiteY7" fmla="*/ 0 h 709295"/>
                        <a:gd name="connsiteX0" fmla="*/ 11962 w 207542"/>
                        <a:gd name="connsiteY0" fmla="*/ 0 h 710019"/>
                        <a:gd name="connsiteX1" fmla="*/ 19582 w 207542"/>
                        <a:gd name="connsiteY1" fmla="*/ 709295 h 710019"/>
                        <a:gd name="connsiteX2" fmla="*/ 83717 w 207542"/>
                        <a:gd name="connsiteY2" fmla="*/ 686435 h 710019"/>
                        <a:gd name="connsiteX3" fmla="*/ 104672 w 207542"/>
                        <a:gd name="connsiteY3" fmla="*/ 149860 h 710019"/>
                        <a:gd name="connsiteX4" fmla="*/ 131342 w 207542"/>
                        <a:gd name="connsiteY4" fmla="*/ 575310 h 710019"/>
                        <a:gd name="connsiteX5" fmla="*/ 207542 w 207542"/>
                        <a:gd name="connsiteY5" fmla="*/ 595630 h 710019"/>
                        <a:gd name="connsiteX6" fmla="*/ 197382 w 207542"/>
                        <a:gd name="connsiteY6" fmla="*/ 52070 h 710019"/>
                        <a:gd name="connsiteX7" fmla="*/ 11962 w 207542"/>
                        <a:gd name="connsiteY7" fmla="*/ 0 h 710019"/>
                        <a:gd name="connsiteX0" fmla="*/ 15327 w 210907"/>
                        <a:gd name="connsiteY0" fmla="*/ 0 h 704003"/>
                        <a:gd name="connsiteX1" fmla="*/ 17232 w 210907"/>
                        <a:gd name="connsiteY1" fmla="*/ 692150 h 704003"/>
                        <a:gd name="connsiteX2" fmla="*/ 87082 w 210907"/>
                        <a:gd name="connsiteY2" fmla="*/ 686435 h 704003"/>
                        <a:gd name="connsiteX3" fmla="*/ 108037 w 210907"/>
                        <a:gd name="connsiteY3" fmla="*/ 149860 h 704003"/>
                        <a:gd name="connsiteX4" fmla="*/ 134707 w 210907"/>
                        <a:gd name="connsiteY4" fmla="*/ 575310 h 704003"/>
                        <a:gd name="connsiteX5" fmla="*/ 210907 w 210907"/>
                        <a:gd name="connsiteY5" fmla="*/ 595630 h 704003"/>
                        <a:gd name="connsiteX6" fmla="*/ 200747 w 210907"/>
                        <a:gd name="connsiteY6" fmla="*/ 52070 h 704003"/>
                        <a:gd name="connsiteX7" fmla="*/ 15327 w 210907"/>
                        <a:gd name="connsiteY7" fmla="*/ 0 h 704003"/>
                        <a:gd name="connsiteX0" fmla="*/ 15327 w 210907"/>
                        <a:gd name="connsiteY0" fmla="*/ 0 h 701841"/>
                        <a:gd name="connsiteX1" fmla="*/ 17232 w 210907"/>
                        <a:gd name="connsiteY1" fmla="*/ 682625 h 701841"/>
                        <a:gd name="connsiteX2" fmla="*/ 87082 w 210907"/>
                        <a:gd name="connsiteY2" fmla="*/ 686435 h 701841"/>
                        <a:gd name="connsiteX3" fmla="*/ 108037 w 210907"/>
                        <a:gd name="connsiteY3" fmla="*/ 149860 h 701841"/>
                        <a:gd name="connsiteX4" fmla="*/ 134707 w 210907"/>
                        <a:gd name="connsiteY4" fmla="*/ 575310 h 701841"/>
                        <a:gd name="connsiteX5" fmla="*/ 210907 w 210907"/>
                        <a:gd name="connsiteY5" fmla="*/ 595630 h 701841"/>
                        <a:gd name="connsiteX6" fmla="*/ 200747 w 210907"/>
                        <a:gd name="connsiteY6" fmla="*/ 52070 h 701841"/>
                        <a:gd name="connsiteX7" fmla="*/ 15327 w 210907"/>
                        <a:gd name="connsiteY7" fmla="*/ 0 h 701841"/>
                        <a:gd name="connsiteX0" fmla="*/ 15327 w 210907"/>
                        <a:gd name="connsiteY0" fmla="*/ 0 h 704933"/>
                        <a:gd name="connsiteX1" fmla="*/ 17232 w 210907"/>
                        <a:gd name="connsiteY1" fmla="*/ 682625 h 704933"/>
                        <a:gd name="connsiteX2" fmla="*/ 87082 w 210907"/>
                        <a:gd name="connsiteY2" fmla="*/ 686435 h 704933"/>
                        <a:gd name="connsiteX3" fmla="*/ 108037 w 210907"/>
                        <a:gd name="connsiteY3" fmla="*/ 149860 h 704933"/>
                        <a:gd name="connsiteX4" fmla="*/ 134707 w 210907"/>
                        <a:gd name="connsiteY4" fmla="*/ 575310 h 704933"/>
                        <a:gd name="connsiteX5" fmla="*/ 210907 w 210907"/>
                        <a:gd name="connsiteY5" fmla="*/ 595630 h 704933"/>
                        <a:gd name="connsiteX6" fmla="*/ 200747 w 210907"/>
                        <a:gd name="connsiteY6" fmla="*/ 52070 h 704933"/>
                        <a:gd name="connsiteX7" fmla="*/ 15327 w 210907"/>
                        <a:gd name="connsiteY7" fmla="*/ 0 h 704933"/>
                        <a:gd name="connsiteX0" fmla="*/ 15327 w 210907"/>
                        <a:gd name="connsiteY0" fmla="*/ 0 h 704933"/>
                        <a:gd name="connsiteX1" fmla="*/ 17232 w 210907"/>
                        <a:gd name="connsiteY1" fmla="*/ 682625 h 704933"/>
                        <a:gd name="connsiteX2" fmla="*/ 87082 w 210907"/>
                        <a:gd name="connsiteY2" fmla="*/ 686435 h 704933"/>
                        <a:gd name="connsiteX3" fmla="*/ 108037 w 210907"/>
                        <a:gd name="connsiteY3" fmla="*/ 149860 h 704933"/>
                        <a:gd name="connsiteX4" fmla="*/ 134707 w 210907"/>
                        <a:gd name="connsiteY4" fmla="*/ 575310 h 704933"/>
                        <a:gd name="connsiteX5" fmla="*/ 210907 w 210907"/>
                        <a:gd name="connsiteY5" fmla="*/ 595630 h 704933"/>
                        <a:gd name="connsiteX6" fmla="*/ 200747 w 210907"/>
                        <a:gd name="connsiteY6" fmla="*/ 52070 h 704933"/>
                        <a:gd name="connsiteX7" fmla="*/ 15327 w 210907"/>
                        <a:gd name="connsiteY7" fmla="*/ 0 h 704933"/>
                        <a:gd name="connsiteX0" fmla="*/ 15327 w 210907"/>
                        <a:gd name="connsiteY0" fmla="*/ 0 h 704933"/>
                        <a:gd name="connsiteX1" fmla="*/ 17232 w 210907"/>
                        <a:gd name="connsiteY1" fmla="*/ 682625 h 704933"/>
                        <a:gd name="connsiteX2" fmla="*/ 87082 w 210907"/>
                        <a:gd name="connsiteY2" fmla="*/ 686435 h 704933"/>
                        <a:gd name="connsiteX3" fmla="*/ 108037 w 210907"/>
                        <a:gd name="connsiteY3" fmla="*/ 149860 h 704933"/>
                        <a:gd name="connsiteX4" fmla="*/ 134707 w 210907"/>
                        <a:gd name="connsiteY4" fmla="*/ 575310 h 704933"/>
                        <a:gd name="connsiteX5" fmla="*/ 210907 w 210907"/>
                        <a:gd name="connsiteY5" fmla="*/ 595630 h 704933"/>
                        <a:gd name="connsiteX6" fmla="*/ 200747 w 210907"/>
                        <a:gd name="connsiteY6" fmla="*/ 52070 h 704933"/>
                        <a:gd name="connsiteX7" fmla="*/ 15327 w 210907"/>
                        <a:gd name="connsiteY7" fmla="*/ 0 h 7049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10907" h="704933">
                          <a:moveTo>
                            <a:pt x="15327" y="0"/>
                          </a:moveTo>
                          <a:cubicBezTo>
                            <a:pt x="4532" y="202142"/>
                            <a:pt x="-13883" y="434763"/>
                            <a:pt x="17232" y="682625"/>
                          </a:cubicBezTo>
                          <a:cubicBezTo>
                            <a:pt x="23370" y="690245"/>
                            <a:pt x="61894" y="726440"/>
                            <a:pt x="87082" y="686435"/>
                          </a:cubicBezTo>
                          <a:cubicBezTo>
                            <a:pt x="69302" y="505672"/>
                            <a:pt x="83907" y="321098"/>
                            <a:pt x="108037" y="149860"/>
                          </a:cubicBezTo>
                          <a:cubicBezTo>
                            <a:pt x="103592" y="333587"/>
                            <a:pt x="125817" y="433493"/>
                            <a:pt x="134707" y="575310"/>
                          </a:cubicBezTo>
                          <a:cubicBezTo>
                            <a:pt x="165822" y="604943"/>
                            <a:pt x="195032" y="602192"/>
                            <a:pt x="210907" y="595630"/>
                          </a:cubicBezTo>
                          <a:cubicBezTo>
                            <a:pt x="207520" y="414443"/>
                            <a:pt x="154604" y="183727"/>
                            <a:pt x="200747" y="52070"/>
                          </a:cubicBezTo>
                          <a:lnTo>
                            <a:pt x="15327" y="0"/>
                          </a:lnTo>
                          <a:close/>
                        </a:path>
                      </a:pathLst>
                    </a:custGeom>
                    <a:solidFill>
                      <a:srgbClr val="2B333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solidFill>
                            <a:srgbClr val="F07C8D">
                              <a:alpha val="0"/>
                            </a:srgbClr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p:txBody>
                </p:sp>
                <p:sp>
                  <p:nvSpPr>
                    <p:cNvPr id="28" name="자유형 160">
                      <a:extLst>
                        <a:ext uri="{FF2B5EF4-FFF2-40B4-BE49-F238E27FC236}">
                          <a16:creationId xmlns:a16="http://schemas.microsoft.com/office/drawing/2014/main" id="{D4B2A35F-86FB-7B41-3793-5E25A73E94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05144" y="4503094"/>
                      <a:ext cx="76170" cy="102262"/>
                    </a:xfrm>
                    <a:custGeom>
                      <a:avLst/>
                      <a:gdLst>
                        <a:gd name="connsiteX0" fmla="*/ 38100 w 38100"/>
                        <a:gd name="connsiteY0" fmla="*/ 74295 h 74295"/>
                        <a:gd name="connsiteX1" fmla="*/ 0 w 38100"/>
                        <a:gd name="connsiteY1" fmla="*/ 24765 h 74295"/>
                        <a:gd name="connsiteX2" fmla="*/ 24765 w 38100"/>
                        <a:gd name="connsiteY2" fmla="*/ 0 h 74295"/>
                        <a:gd name="connsiteX3" fmla="*/ 38100 w 38100"/>
                        <a:gd name="connsiteY3" fmla="*/ 74295 h 74295"/>
                        <a:gd name="connsiteX0" fmla="*/ 47625 w 47625"/>
                        <a:gd name="connsiteY0" fmla="*/ 80010 h 80010"/>
                        <a:gd name="connsiteX1" fmla="*/ 0 w 47625"/>
                        <a:gd name="connsiteY1" fmla="*/ 24765 h 80010"/>
                        <a:gd name="connsiteX2" fmla="*/ 24765 w 47625"/>
                        <a:gd name="connsiteY2" fmla="*/ 0 h 80010"/>
                        <a:gd name="connsiteX3" fmla="*/ 47625 w 47625"/>
                        <a:gd name="connsiteY3" fmla="*/ 80010 h 80010"/>
                        <a:gd name="connsiteX0" fmla="*/ 47625 w 56400"/>
                        <a:gd name="connsiteY0" fmla="*/ 80010 h 80010"/>
                        <a:gd name="connsiteX1" fmla="*/ 0 w 56400"/>
                        <a:gd name="connsiteY1" fmla="*/ 24765 h 80010"/>
                        <a:gd name="connsiteX2" fmla="*/ 24765 w 56400"/>
                        <a:gd name="connsiteY2" fmla="*/ 0 h 80010"/>
                        <a:gd name="connsiteX3" fmla="*/ 47625 w 56400"/>
                        <a:gd name="connsiteY3" fmla="*/ 80010 h 80010"/>
                        <a:gd name="connsiteX0" fmla="*/ 49530 w 55656"/>
                        <a:gd name="connsiteY0" fmla="*/ 123825 h 123825"/>
                        <a:gd name="connsiteX1" fmla="*/ 1905 w 55656"/>
                        <a:gd name="connsiteY1" fmla="*/ 68580 h 123825"/>
                        <a:gd name="connsiteX2" fmla="*/ 0 w 55656"/>
                        <a:gd name="connsiteY2" fmla="*/ 0 h 123825"/>
                        <a:gd name="connsiteX3" fmla="*/ 49530 w 55656"/>
                        <a:gd name="connsiteY3" fmla="*/ 123825 h 123825"/>
                        <a:gd name="connsiteX0" fmla="*/ 49530 w 55656"/>
                        <a:gd name="connsiteY0" fmla="*/ 123825 h 123825"/>
                        <a:gd name="connsiteX1" fmla="*/ 7620 w 55656"/>
                        <a:gd name="connsiteY1" fmla="*/ 85725 h 123825"/>
                        <a:gd name="connsiteX2" fmla="*/ 0 w 55656"/>
                        <a:gd name="connsiteY2" fmla="*/ 0 h 123825"/>
                        <a:gd name="connsiteX3" fmla="*/ 49530 w 55656"/>
                        <a:gd name="connsiteY3" fmla="*/ 123825 h 123825"/>
                        <a:gd name="connsiteX0" fmla="*/ 70485 w 75430"/>
                        <a:gd name="connsiteY0" fmla="*/ 121920 h 121920"/>
                        <a:gd name="connsiteX1" fmla="*/ 7620 w 75430"/>
                        <a:gd name="connsiteY1" fmla="*/ 85725 h 121920"/>
                        <a:gd name="connsiteX2" fmla="*/ 0 w 75430"/>
                        <a:gd name="connsiteY2" fmla="*/ 0 h 121920"/>
                        <a:gd name="connsiteX3" fmla="*/ 70485 w 75430"/>
                        <a:gd name="connsiteY3" fmla="*/ 121920 h 121920"/>
                        <a:gd name="connsiteX0" fmla="*/ 76618 w 81563"/>
                        <a:gd name="connsiteY0" fmla="*/ 121920 h 121920"/>
                        <a:gd name="connsiteX1" fmla="*/ 13753 w 81563"/>
                        <a:gd name="connsiteY1" fmla="*/ 85725 h 121920"/>
                        <a:gd name="connsiteX2" fmla="*/ 6133 w 81563"/>
                        <a:gd name="connsiteY2" fmla="*/ 0 h 121920"/>
                        <a:gd name="connsiteX3" fmla="*/ 76618 w 81563"/>
                        <a:gd name="connsiteY3" fmla="*/ 121920 h 121920"/>
                        <a:gd name="connsiteX0" fmla="*/ 76618 w 81563"/>
                        <a:gd name="connsiteY0" fmla="*/ 121920 h 121920"/>
                        <a:gd name="connsiteX1" fmla="*/ 13753 w 81563"/>
                        <a:gd name="connsiteY1" fmla="*/ 85725 h 121920"/>
                        <a:gd name="connsiteX2" fmla="*/ 6133 w 81563"/>
                        <a:gd name="connsiteY2" fmla="*/ 0 h 121920"/>
                        <a:gd name="connsiteX3" fmla="*/ 76618 w 81563"/>
                        <a:gd name="connsiteY3" fmla="*/ 121920 h 121920"/>
                        <a:gd name="connsiteX0" fmla="*/ 85444 w 90389"/>
                        <a:gd name="connsiteY0" fmla="*/ 121920 h 121920"/>
                        <a:gd name="connsiteX1" fmla="*/ 22579 w 90389"/>
                        <a:gd name="connsiteY1" fmla="*/ 85725 h 121920"/>
                        <a:gd name="connsiteX2" fmla="*/ 14959 w 90389"/>
                        <a:gd name="connsiteY2" fmla="*/ 0 h 121920"/>
                        <a:gd name="connsiteX3" fmla="*/ 85444 w 90389"/>
                        <a:gd name="connsiteY3" fmla="*/ 121920 h 121920"/>
                        <a:gd name="connsiteX0" fmla="*/ 85444 w 90815"/>
                        <a:gd name="connsiteY0" fmla="*/ 121922 h 121922"/>
                        <a:gd name="connsiteX1" fmla="*/ 22579 w 90815"/>
                        <a:gd name="connsiteY1" fmla="*/ 85727 h 121922"/>
                        <a:gd name="connsiteX2" fmla="*/ 14959 w 90815"/>
                        <a:gd name="connsiteY2" fmla="*/ 2 h 121922"/>
                        <a:gd name="connsiteX3" fmla="*/ 85444 w 90815"/>
                        <a:gd name="connsiteY3" fmla="*/ 121922 h 1219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90815" h="121922">
                          <a:moveTo>
                            <a:pt x="85444" y="121922"/>
                          </a:moveTo>
                          <a:lnTo>
                            <a:pt x="22579" y="85727"/>
                          </a:lnTo>
                          <a:cubicBezTo>
                            <a:pt x="-4726" y="38102"/>
                            <a:pt x="-7266" y="15242"/>
                            <a:pt x="14959" y="2"/>
                          </a:cubicBezTo>
                          <a:cubicBezTo>
                            <a:pt x="31664" y="-583"/>
                            <a:pt x="112114" y="85727"/>
                            <a:pt x="85444" y="121922"/>
                          </a:cubicBezTo>
                          <a:close/>
                        </a:path>
                      </a:pathLst>
                    </a:custGeom>
                    <a:solidFill>
                      <a:srgbClr val="FCDBC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solidFill>
                            <a:srgbClr val="F07C8D">
                              <a:alpha val="0"/>
                            </a:srgbClr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p:txBody>
                </p:sp>
                <p:sp>
                  <p:nvSpPr>
                    <p:cNvPr id="29" name="자유형 161">
                      <a:extLst>
                        <a:ext uri="{FF2B5EF4-FFF2-40B4-BE49-F238E27FC236}">
                          <a16:creationId xmlns:a16="http://schemas.microsoft.com/office/drawing/2014/main" id="{0AFF2243-87F8-6C5F-D058-D1DF68D63E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17302" y="4514524"/>
                      <a:ext cx="155334" cy="191590"/>
                    </a:xfrm>
                    <a:custGeom>
                      <a:avLst/>
                      <a:gdLst>
                        <a:gd name="connsiteX0" fmla="*/ 0 w 114300"/>
                        <a:gd name="connsiteY0" fmla="*/ 0 h 133350"/>
                        <a:gd name="connsiteX1" fmla="*/ 11430 w 114300"/>
                        <a:gd name="connsiteY1" fmla="*/ 76200 h 133350"/>
                        <a:gd name="connsiteX2" fmla="*/ 68580 w 114300"/>
                        <a:gd name="connsiteY2" fmla="*/ 99060 h 133350"/>
                        <a:gd name="connsiteX3" fmla="*/ 72390 w 114300"/>
                        <a:gd name="connsiteY3" fmla="*/ 129540 h 133350"/>
                        <a:gd name="connsiteX4" fmla="*/ 80010 w 114300"/>
                        <a:gd name="connsiteY4" fmla="*/ 133350 h 133350"/>
                        <a:gd name="connsiteX5" fmla="*/ 87630 w 114300"/>
                        <a:gd name="connsiteY5" fmla="*/ 83820 h 133350"/>
                        <a:gd name="connsiteX6" fmla="*/ 106680 w 114300"/>
                        <a:gd name="connsiteY6" fmla="*/ 57150 h 133350"/>
                        <a:gd name="connsiteX7" fmla="*/ 114300 w 114300"/>
                        <a:gd name="connsiteY7" fmla="*/ 22860 h 133350"/>
                        <a:gd name="connsiteX8" fmla="*/ 0 w 114300"/>
                        <a:gd name="connsiteY8" fmla="*/ 0 h 133350"/>
                        <a:gd name="connsiteX0" fmla="*/ 0 w 114300"/>
                        <a:gd name="connsiteY0" fmla="*/ 0 h 133350"/>
                        <a:gd name="connsiteX1" fmla="*/ 11430 w 114300"/>
                        <a:gd name="connsiteY1" fmla="*/ 76200 h 133350"/>
                        <a:gd name="connsiteX2" fmla="*/ 68580 w 114300"/>
                        <a:gd name="connsiteY2" fmla="*/ 99060 h 133350"/>
                        <a:gd name="connsiteX3" fmla="*/ 72390 w 114300"/>
                        <a:gd name="connsiteY3" fmla="*/ 129540 h 133350"/>
                        <a:gd name="connsiteX4" fmla="*/ 80010 w 114300"/>
                        <a:gd name="connsiteY4" fmla="*/ 133350 h 133350"/>
                        <a:gd name="connsiteX5" fmla="*/ 87630 w 114300"/>
                        <a:gd name="connsiteY5" fmla="*/ 83820 h 133350"/>
                        <a:gd name="connsiteX6" fmla="*/ 106680 w 114300"/>
                        <a:gd name="connsiteY6" fmla="*/ 57150 h 133350"/>
                        <a:gd name="connsiteX7" fmla="*/ 114300 w 114300"/>
                        <a:gd name="connsiteY7" fmla="*/ 22860 h 133350"/>
                        <a:gd name="connsiteX8" fmla="*/ 0 w 114300"/>
                        <a:gd name="connsiteY8" fmla="*/ 0 h 133350"/>
                        <a:gd name="connsiteX0" fmla="*/ 4216 w 118516"/>
                        <a:gd name="connsiteY0" fmla="*/ 0 h 133350"/>
                        <a:gd name="connsiteX1" fmla="*/ 15646 w 118516"/>
                        <a:gd name="connsiteY1" fmla="*/ 76200 h 133350"/>
                        <a:gd name="connsiteX2" fmla="*/ 72796 w 118516"/>
                        <a:gd name="connsiteY2" fmla="*/ 99060 h 133350"/>
                        <a:gd name="connsiteX3" fmla="*/ 76606 w 118516"/>
                        <a:gd name="connsiteY3" fmla="*/ 129540 h 133350"/>
                        <a:gd name="connsiteX4" fmla="*/ 84226 w 118516"/>
                        <a:gd name="connsiteY4" fmla="*/ 133350 h 133350"/>
                        <a:gd name="connsiteX5" fmla="*/ 91846 w 118516"/>
                        <a:gd name="connsiteY5" fmla="*/ 83820 h 133350"/>
                        <a:gd name="connsiteX6" fmla="*/ 110896 w 118516"/>
                        <a:gd name="connsiteY6" fmla="*/ 57150 h 133350"/>
                        <a:gd name="connsiteX7" fmla="*/ 118516 w 118516"/>
                        <a:gd name="connsiteY7" fmla="*/ 22860 h 133350"/>
                        <a:gd name="connsiteX8" fmla="*/ 4216 w 118516"/>
                        <a:gd name="connsiteY8" fmla="*/ 0 h 133350"/>
                        <a:gd name="connsiteX0" fmla="*/ 16494 w 114001"/>
                        <a:gd name="connsiteY0" fmla="*/ 0 h 136549"/>
                        <a:gd name="connsiteX1" fmla="*/ 11131 w 114001"/>
                        <a:gd name="connsiteY1" fmla="*/ 79399 h 136549"/>
                        <a:gd name="connsiteX2" fmla="*/ 68281 w 114001"/>
                        <a:gd name="connsiteY2" fmla="*/ 102259 h 136549"/>
                        <a:gd name="connsiteX3" fmla="*/ 72091 w 114001"/>
                        <a:gd name="connsiteY3" fmla="*/ 132739 h 136549"/>
                        <a:gd name="connsiteX4" fmla="*/ 79711 w 114001"/>
                        <a:gd name="connsiteY4" fmla="*/ 136549 h 136549"/>
                        <a:gd name="connsiteX5" fmla="*/ 87331 w 114001"/>
                        <a:gd name="connsiteY5" fmla="*/ 87019 h 136549"/>
                        <a:gd name="connsiteX6" fmla="*/ 106381 w 114001"/>
                        <a:gd name="connsiteY6" fmla="*/ 60349 h 136549"/>
                        <a:gd name="connsiteX7" fmla="*/ 114001 w 114001"/>
                        <a:gd name="connsiteY7" fmla="*/ 26059 h 136549"/>
                        <a:gd name="connsiteX8" fmla="*/ 16494 w 114001"/>
                        <a:gd name="connsiteY8" fmla="*/ 0 h 136549"/>
                        <a:gd name="connsiteX0" fmla="*/ 16101 w 113608"/>
                        <a:gd name="connsiteY0" fmla="*/ 0 h 136549"/>
                        <a:gd name="connsiteX1" fmla="*/ 10738 w 113608"/>
                        <a:gd name="connsiteY1" fmla="*/ 79399 h 136549"/>
                        <a:gd name="connsiteX2" fmla="*/ 67888 w 113608"/>
                        <a:gd name="connsiteY2" fmla="*/ 102259 h 136549"/>
                        <a:gd name="connsiteX3" fmla="*/ 71698 w 113608"/>
                        <a:gd name="connsiteY3" fmla="*/ 132739 h 136549"/>
                        <a:gd name="connsiteX4" fmla="*/ 79318 w 113608"/>
                        <a:gd name="connsiteY4" fmla="*/ 136549 h 136549"/>
                        <a:gd name="connsiteX5" fmla="*/ 86938 w 113608"/>
                        <a:gd name="connsiteY5" fmla="*/ 87019 h 136549"/>
                        <a:gd name="connsiteX6" fmla="*/ 105988 w 113608"/>
                        <a:gd name="connsiteY6" fmla="*/ 60349 h 136549"/>
                        <a:gd name="connsiteX7" fmla="*/ 113608 w 113608"/>
                        <a:gd name="connsiteY7" fmla="*/ 26059 h 136549"/>
                        <a:gd name="connsiteX8" fmla="*/ 16101 w 113608"/>
                        <a:gd name="connsiteY8" fmla="*/ 0 h 136549"/>
                        <a:gd name="connsiteX0" fmla="*/ 5663 w 116764"/>
                        <a:gd name="connsiteY0" fmla="*/ 0 h 136549"/>
                        <a:gd name="connsiteX1" fmla="*/ 13894 w 116764"/>
                        <a:gd name="connsiteY1" fmla="*/ 79399 h 136549"/>
                        <a:gd name="connsiteX2" fmla="*/ 71044 w 116764"/>
                        <a:gd name="connsiteY2" fmla="*/ 102259 h 136549"/>
                        <a:gd name="connsiteX3" fmla="*/ 74854 w 116764"/>
                        <a:gd name="connsiteY3" fmla="*/ 132739 h 136549"/>
                        <a:gd name="connsiteX4" fmla="*/ 82474 w 116764"/>
                        <a:gd name="connsiteY4" fmla="*/ 136549 h 136549"/>
                        <a:gd name="connsiteX5" fmla="*/ 90094 w 116764"/>
                        <a:gd name="connsiteY5" fmla="*/ 87019 h 136549"/>
                        <a:gd name="connsiteX6" fmla="*/ 109144 w 116764"/>
                        <a:gd name="connsiteY6" fmla="*/ 60349 h 136549"/>
                        <a:gd name="connsiteX7" fmla="*/ 116764 w 116764"/>
                        <a:gd name="connsiteY7" fmla="*/ 26059 h 136549"/>
                        <a:gd name="connsiteX8" fmla="*/ 5663 w 116764"/>
                        <a:gd name="connsiteY8" fmla="*/ 0 h 136549"/>
                        <a:gd name="connsiteX0" fmla="*/ 5663 w 116764"/>
                        <a:gd name="connsiteY0" fmla="*/ 0 h 136549"/>
                        <a:gd name="connsiteX1" fmla="*/ 13894 w 116764"/>
                        <a:gd name="connsiteY1" fmla="*/ 79399 h 136549"/>
                        <a:gd name="connsiteX2" fmla="*/ 71044 w 116764"/>
                        <a:gd name="connsiteY2" fmla="*/ 102259 h 136549"/>
                        <a:gd name="connsiteX3" fmla="*/ 49265 w 116764"/>
                        <a:gd name="connsiteY3" fmla="*/ 131940 h 136549"/>
                        <a:gd name="connsiteX4" fmla="*/ 82474 w 116764"/>
                        <a:gd name="connsiteY4" fmla="*/ 136549 h 136549"/>
                        <a:gd name="connsiteX5" fmla="*/ 90094 w 116764"/>
                        <a:gd name="connsiteY5" fmla="*/ 87019 h 136549"/>
                        <a:gd name="connsiteX6" fmla="*/ 109144 w 116764"/>
                        <a:gd name="connsiteY6" fmla="*/ 60349 h 136549"/>
                        <a:gd name="connsiteX7" fmla="*/ 116764 w 116764"/>
                        <a:gd name="connsiteY7" fmla="*/ 26059 h 136549"/>
                        <a:gd name="connsiteX8" fmla="*/ 5663 w 116764"/>
                        <a:gd name="connsiteY8" fmla="*/ 0 h 136549"/>
                        <a:gd name="connsiteX0" fmla="*/ 5663 w 116764"/>
                        <a:gd name="connsiteY0" fmla="*/ 0 h 136549"/>
                        <a:gd name="connsiteX1" fmla="*/ 13894 w 116764"/>
                        <a:gd name="connsiteY1" fmla="*/ 79399 h 136549"/>
                        <a:gd name="connsiteX2" fmla="*/ 55051 w 116764"/>
                        <a:gd name="connsiteY2" fmla="*/ 102259 h 136549"/>
                        <a:gd name="connsiteX3" fmla="*/ 49265 w 116764"/>
                        <a:gd name="connsiteY3" fmla="*/ 131940 h 136549"/>
                        <a:gd name="connsiteX4" fmla="*/ 82474 w 116764"/>
                        <a:gd name="connsiteY4" fmla="*/ 136549 h 136549"/>
                        <a:gd name="connsiteX5" fmla="*/ 90094 w 116764"/>
                        <a:gd name="connsiteY5" fmla="*/ 87019 h 136549"/>
                        <a:gd name="connsiteX6" fmla="*/ 109144 w 116764"/>
                        <a:gd name="connsiteY6" fmla="*/ 60349 h 136549"/>
                        <a:gd name="connsiteX7" fmla="*/ 116764 w 116764"/>
                        <a:gd name="connsiteY7" fmla="*/ 26059 h 136549"/>
                        <a:gd name="connsiteX8" fmla="*/ 5663 w 116764"/>
                        <a:gd name="connsiteY8" fmla="*/ 0 h 136549"/>
                        <a:gd name="connsiteX0" fmla="*/ 5663 w 116764"/>
                        <a:gd name="connsiteY0" fmla="*/ 0 h 136549"/>
                        <a:gd name="connsiteX1" fmla="*/ 13894 w 116764"/>
                        <a:gd name="connsiteY1" fmla="*/ 79399 h 136549"/>
                        <a:gd name="connsiteX2" fmla="*/ 55051 w 116764"/>
                        <a:gd name="connsiteY2" fmla="*/ 102259 h 136549"/>
                        <a:gd name="connsiteX3" fmla="*/ 53263 w 116764"/>
                        <a:gd name="connsiteY3" fmla="*/ 126342 h 136549"/>
                        <a:gd name="connsiteX4" fmla="*/ 82474 w 116764"/>
                        <a:gd name="connsiteY4" fmla="*/ 136549 h 136549"/>
                        <a:gd name="connsiteX5" fmla="*/ 90094 w 116764"/>
                        <a:gd name="connsiteY5" fmla="*/ 87019 h 136549"/>
                        <a:gd name="connsiteX6" fmla="*/ 109144 w 116764"/>
                        <a:gd name="connsiteY6" fmla="*/ 60349 h 136549"/>
                        <a:gd name="connsiteX7" fmla="*/ 116764 w 116764"/>
                        <a:gd name="connsiteY7" fmla="*/ 26059 h 136549"/>
                        <a:gd name="connsiteX8" fmla="*/ 5663 w 116764"/>
                        <a:gd name="connsiteY8" fmla="*/ 0 h 136549"/>
                        <a:gd name="connsiteX0" fmla="*/ 5663 w 116764"/>
                        <a:gd name="connsiteY0" fmla="*/ 0 h 142147"/>
                        <a:gd name="connsiteX1" fmla="*/ 13894 w 116764"/>
                        <a:gd name="connsiteY1" fmla="*/ 79399 h 142147"/>
                        <a:gd name="connsiteX2" fmla="*/ 55051 w 116764"/>
                        <a:gd name="connsiteY2" fmla="*/ 102259 h 142147"/>
                        <a:gd name="connsiteX3" fmla="*/ 53263 w 116764"/>
                        <a:gd name="connsiteY3" fmla="*/ 126342 h 142147"/>
                        <a:gd name="connsiteX4" fmla="*/ 80874 w 116764"/>
                        <a:gd name="connsiteY4" fmla="*/ 142147 h 142147"/>
                        <a:gd name="connsiteX5" fmla="*/ 90094 w 116764"/>
                        <a:gd name="connsiteY5" fmla="*/ 87019 h 142147"/>
                        <a:gd name="connsiteX6" fmla="*/ 109144 w 116764"/>
                        <a:gd name="connsiteY6" fmla="*/ 60349 h 142147"/>
                        <a:gd name="connsiteX7" fmla="*/ 116764 w 116764"/>
                        <a:gd name="connsiteY7" fmla="*/ 26059 h 142147"/>
                        <a:gd name="connsiteX8" fmla="*/ 5663 w 116764"/>
                        <a:gd name="connsiteY8" fmla="*/ 0 h 142147"/>
                        <a:gd name="connsiteX0" fmla="*/ 9800 w 115247"/>
                        <a:gd name="connsiteY0" fmla="*/ 0 h 142147"/>
                        <a:gd name="connsiteX1" fmla="*/ 12377 w 115247"/>
                        <a:gd name="connsiteY1" fmla="*/ 79399 h 142147"/>
                        <a:gd name="connsiteX2" fmla="*/ 53534 w 115247"/>
                        <a:gd name="connsiteY2" fmla="*/ 102259 h 142147"/>
                        <a:gd name="connsiteX3" fmla="*/ 51746 w 115247"/>
                        <a:gd name="connsiteY3" fmla="*/ 126342 h 142147"/>
                        <a:gd name="connsiteX4" fmla="*/ 79357 w 115247"/>
                        <a:gd name="connsiteY4" fmla="*/ 142147 h 142147"/>
                        <a:gd name="connsiteX5" fmla="*/ 88577 w 115247"/>
                        <a:gd name="connsiteY5" fmla="*/ 87019 h 142147"/>
                        <a:gd name="connsiteX6" fmla="*/ 107627 w 115247"/>
                        <a:gd name="connsiteY6" fmla="*/ 60349 h 142147"/>
                        <a:gd name="connsiteX7" fmla="*/ 115247 w 115247"/>
                        <a:gd name="connsiteY7" fmla="*/ 26059 h 142147"/>
                        <a:gd name="connsiteX8" fmla="*/ 9800 w 115247"/>
                        <a:gd name="connsiteY8" fmla="*/ 0 h 1421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247" h="142147">
                          <a:moveTo>
                            <a:pt x="9800" y="0"/>
                          </a:moveTo>
                          <a:cubicBezTo>
                            <a:pt x="16009" y="45391"/>
                            <a:pt x="-17022" y="26810"/>
                            <a:pt x="12377" y="79399"/>
                          </a:cubicBezTo>
                          <a:cubicBezTo>
                            <a:pt x="30627" y="109409"/>
                            <a:pt x="34484" y="94639"/>
                            <a:pt x="53534" y="102259"/>
                          </a:cubicBezTo>
                          <a:lnTo>
                            <a:pt x="51746" y="126342"/>
                          </a:lnTo>
                          <a:lnTo>
                            <a:pt x="79357" y="142147"/>
                          </a:lnTo>
                          <a:lnTo>
                            <a:pt x="88577" y="87019"/>
                          </a:lnTo>
                          <a:lnTo>
                            <a:pt x="107627" y="60349"/>
                          </a:lnTo>
                          <a:lnTo>
                            <a:pt x="115247" y="26059"/>
                          </a:lnTo>
                          <a:lnTo>
                            <a:pt x="9800" y="0"/>
                          </a:lnTo>
                          <a:close/>
                        </a:path>
                      </a:pathLst>
                    </a:custGeom>
                    <a:solidFill>
                      <a:srgbClr val="FCDBC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solidFill>
                            <a:srgbClr val="F07C8D">
                              <a:alpha val="0"/>
                            </a:srgbClr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p:txBody>
                </p:sp>
                <p:sp>
                  <p:nvSpPr>
                    <p:cNvPr id="30" name="자유형 162">
                      <a:extLst>
                        <a:ext uri="{FF2B5EF4-FFF2-40B4-BE49-F238E27FC236}">
                          <a16:creationId xmlns:a16="http://schemas.microsoft.com/office/drawing/2014/main" id="{AF6E9AB1-E349-E266-A03F-E88C1551BF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22465" y="4531360"/>
                      <a:ext cx="526069" cy="548640"/>
                    </a:xfrm>
                    <a:custGeom>
                      <a:avLst/>
                      <a:gdLst>
                        <a:gd name="connsiteX0" fmla="*/ 259080 w 568960"/>
                        <a:gd name="connsiteY0" fmla="*/ 609600 h 609600"/>
                        <a:gd name="connsiteX1" fmla="*/ 243840 w 568960"/>
                        <a:gd name="connsiteY1" fmla="*/ 274320 h 609600"/>
                        <a:gd name="connsiteX2" fmla="*/ 142240 w 568960"/>
                        <a:gd name="connsiteY2" fmla="*/ 254000 h 609600"/>
                        <a:gd name="connsiteX3" fmla="*/ 0 w 568960"/>
                        <a:gd name="connsiteY3" fmla="*/ 50800 h 609600"/>
                        <a:gd name="connsiteX4" fmla="*/ 35560 w 568960"/>
                        <a:gd name="connsiteY4" fmla="*/ 0 h 609600"/>
                        <a:gd name="connsiteX5" fmla="*/ 137160 w 568960"/>
                        <a:gd name="connsiteY5" fmla="*/ 172720 h 609600"/>
                        <a:gd name="connsiteX6" fmla="*/ 248920 w 568960"/>
                        <a:gd name="connsiteY6" fmla="*/ 208280 h 609600"/>
                        <a:gd name="connsiteX7" fmla="*/ 294640 w 568960"/>
                        <a:gd name="connsiteY7" fmla="*/ 152400 h 609600"/>
                        <a:gd name="connsiteX8" fmla="*/ 355600 w 568960"/>
                        <a:gd name="connsiteY8" fmla="*/ 147320 h 609600"/>
                        <a:gd name="connsiteX9" fmla="*/ 457200 w 568960"/>
                        <a:gd name="connsiteY9" fmla="*/ 101600 h 609600"/>
                        <a:gd name="connsiteX10" fmla="*/ 568960 w 568960"/>
                        <a:gd name="connsiteY10" fmla="*/ 228600 h 609600"/>
                        <a:gd name="connsiteX11" fmla="*/ 497840 w 568960"/>
                        <a:gd name="connsiteY11" fmla="*/ 416560 h 609600"/>
                        <a:gd name="connsiteX12" fmla="*/ 492760 w 568960"/>
                        <a:gd name="connsiteY12" fmla="*/ 533400 h 609600"/>
                        <a:gd name="connsiteX13" fmla="*/ 259080 w 568960"/>
                        <a:gd name="connsiteY13" fmla="*/ 609600 h 609600"/>
                        <a:gd name="connsiteX0" fmla="*/ 259080 w 553720"/>
                        <a:gd name="connsiteY0" fmla="*/ 609600 h 609600"/>
                        <a:gd name="connsiteX1" fmla="*/ 243840 w 553720"/>
                        <a:gd name="connsiteY1" fmla="*/ 274320 h 609600"/>
                        <a:gd name="connsiteX2" fmla="*/ 142240 w 553720"/>
                        <a:gd name="connsiteY2" fmla="*/ 254000 h 609600"/>
                        <a:gd name="connsiteX3" fmla="*/ 0 w 553720"/>
                        <a:gd name="connsiteY3" fmla="*/ 50800 h 609600"/>
                        <a:gd name="connsiteX4" fmla="*/ 35560 w 553720"/>
                        <a:gd name="connsiteY4" fmla="*/ 0 h 609600"/>
                        <a:gd name="connsiteX5" fmla="*/ 137160 w 553720"/>
                        <a:gd name="connsiteY5" fmla="*/ 172720 h 609600"/>
                        <a:gd name="connsiteX6" fmla="*/ 248920 w 553720"/>
                        <a:gd name="connsiteY6" fmla="*/ 208280 h 609600"/>
                        <a:gd name="connsiteX7" fmla="*/ 294640 w 553720"/>
                        <a:gd name="connsiteY7" fmla="*/ 152400 h 609600"/>
                        <a:gd name="connsiteX8" fmla="*/ 355600 w 553720"/>
                        <a:gd name="connsiteY8" fmla="*/ 147320 h 609600"/>
                        <a:gd name="connsiteX9" fmla="*/ 457200 w 553720"/>
                        <a:gd name="connsiteY9" fmla="*/ 101600 h 609600"/>
                        <a:gd name="connsiteX10" fmla="*/ 553720 w 553720"/>
                        <a:gd name="connsiteY10" fmla="*/ 291465 h 609600"/>
                        <a:gd name="connsiteX11" fmla="*/ 497840 w 553720"/>
                        <a:gd name="connsiteY11" fmla="*/ 416560 h 609600"/>
                        <a:gd name="connsiteX12" fmla="*/ 492760 w 553720"/>
                        <a:gd name="connsiteY12" fmla="*/ 533400 h 609600"/>
                        <a:gd name="connsiteX13" fmla="*/ 259080 w 553720"/>
                        <a:gd name="connsiteY13" fmla="*/ 609600 h 609600"/>
                        <a:gd name="connsiteX0" fmla="*/ 259080 w 553720"/>
                        <a:gd name="connsiteY0" fmla="*/ 609600 h 609600"/>
                        <a:gd name="connsiteX1" fmla="*/ 243840 w 553720"/>
                        <a:gd name="connsiteY1" fmla="*/ 274320 h 609600"/>
                        <a:gd name="connsiteX2" fmla="*/ 142240 w 553720"/>
                        <a:gd name="connsiteY2" fmla="*/ 254000 h 609600"/>
                        <a:gd name="connsiteX3" fmla="*/ 0 w 553720"/>
                        <a:gd name="connsiteY3" fmla="*/ 50800 h 609600"/>
                        <a:gd name="connsiteX4" fmla="*/ 35560 w 553720"/>
                        <a:gd name="connsiteY4" fmla="*/ 0 h 609600"/>
                        <a:gd name="connsiteX5" fmla="*/ 137160 w 553720"/>
                        <a:gd name="connsiteY5" fmla="*/ 172720 h 609600"/>
                        <a:gd name="connsiteX6" fmla="*/ 248920 w 553720"/>
                        <a:gd name="connsiteY6" fmla="*/ 208280 h 609600"/>
                        <a:gd name="connsiteX7" fmla="*/ 294640 w 553720"/>
                        <a:gd name="connsiteY7" fmla="*/ 152400 h 609600"/>
                        <a:gd name="connsiteX8" fmla="*/ 355600 w 553720"/>
                        <a:gd name="connsiteY8" fmla="*/ 147320 h 609600"/>
                        <a:gd name="connsiteX9" fmla="*/ 457200 w 553720"/>
                        <a:gd name="connsiteY9" fmla="*/ 156845 h 609600"/>
                        <a:gd name="connsiteX10" fmla="*/ 553720 w 553720"/>
                        <a:gd name="connsiteY10" fmla="*/ 291465 h 609600"/>
                        <a:gd name="connsiteX11" fmla="*/ 497840 w 553720"/>
                        <a:gd name="connsiteY11" fmla="*/ 416560 h 609600"/>
                        <a:gd name="connsiteX12" fmla="*/ 492760 w 553720"/>
                        <a:gd name="connsiteY12" fmla="*/ 533400 h 609600"/>
                        <a:gd name="connsiteX13" fmla="*/ 259080 w 553720"/>
                        <a:gd name="connsiteY13" fmla="*/ 609600 h 609600"/>
                        <a:gd name="connsiteX0" fmla="*/ 259080 w 553720"/>
                        <a:gd name="connsiteY0" fmla="*/ 609600 h 609600"/>
                        <a:gd name="connsiteX1" fmla="*/ 243840 w 553720"/>
                        <a:gd name="connsiteY1" fmla="*/ 274320 h 609600"/>
                        <a:gd name="connsiteX2" fmla="*/ 142240 w 553720"/>
                        <a:gd name="connsiteY2" fmla="*/ 254000 h 609600"/>
                        <a:gd name="connsiteX3" fmla="*/ 0 w 553720"/>
                        <a:gd name="connsiteY3" fmla="*/ 50800 h 609600"/>
                        <a:gd name="connsiteX4" fmla="*/ 35560 w 553720"/>
                        <a:gd name="connsiteY4" fmla="*/ 0 h 609600"/>
                        <a:gd name="connsiteX5" fmla="*/ 137160 w 553720"/>
                        <a:gd name="connsiteY5" fmla="*/ 172720 h 609600"/>
                        <a:gd name="connsiteX6" fmla="*/ 248920 w 553720"/>
                        <a:gd name="connsiteY6" fmla="*/ 208280 h 609600"/>
                        <a:gd name="connsiteX7" fmla="*/ 294640 w 553720"/>
                        <a:gd name="connsiteY7" fmla="*/ 152400 h 609600"/>
                        <a:gd name="connsiteX8" fmla="*/ 355600 w 553720"/>
                        <a:gd name="connsiteY8" fmla="*/ 147320 h 609600"/>
                        <a:gd name="connsiteX9" fmla="*/ 457200 w 553720"/>
                        <a:gd name="connsiteY9" fmla="*/ 156845 h 609600"/>
                        <a:gd name="connsiteX10" fmla="*/ 553720 w 553720"/>
                        <a:gd name="connsiteY10" fmla="*/ 291465 h 609600"/>
                        <a:gd name="connsiteX11" fmla="*/ 467360 w 553720"/>
                        <a:gd name="connsiteY11" fmla="*/ 414655 h 609600"/>
                        <a:gd name="connsiteX12" fmla="*/ 492760 w 553720"/>
                        <a:gd name="connsiteY12" fmla="*/ 533400 h 609600"/>
                        <a:gd name="connsiteX13" fmla="*/ 259080 w 553720"/>
                        <a:gd name="connsiteY13" fmla="*/ 609600 h 609600"/>
                        <a:gd name="connsiteX0" fmla="*/ 259080 w 553720"/>
                        <a:gd name="connsiteY0" fmla="*/ 609600 h 609600"/>
                        <a:gd name="connsiteX1" fmla="*/ 243840 w 553720"/>
                        <a:gd name="connsiteY1" fmla="*/ 274320 h 609600"/>
                        <a:gd name="connsiteX2" fmla="*/ 142240 w 553720"/>
                        <a:gd name="connsiteY2" fmla="*/ 254000 h 609600"/>
                        <a:gd name="connsiteX3" fmla="*/ 0 w 553720"/>
                        <a:gd name="connsiteY3" fmla="*/ 50800 h 609600"/>
                        <a:gd name="connsiteX4" fmla="*/ 35560 w 553720"/>
                        <a:gd name="connsiteY4" fmla="*/ 0 h 609600"/>
                        <a:gd name="connsiteX5" fmla="*/ 137160 w 553720"/>
                        <a:gd name="connsiteY5" fmla="*/ 172720 h 609600"/>
                        <a:gd name="connsiteX6" fmla="*/ 248920 w 553720"/>
                        <a:gd name="connsiteY6" fmla="*/ 208280 h 609600"/>
                        <a:gd name="connsiteX7" fmla="*/ 294640 w 553720"/>
                        <a:gd name="connsiteY7" fmla="*/ 152400 h 609600"/>
                        <a:gd name="connsiteX8" fmla="*/ 355600 w 553720"/>
                        <a:gd name="connsiteY8" fmla="*/ 147320 h 609600"/>
                        <a:gd name="connsiteX9" fmla="*/ 457200 w 553720"/>
                        <a:gd name="connsiteY9" fmla="*/ 156845 h 609600"/>
                        <a:gd name="connsiteX10" fmla="*/ 553720 w 553720"/>
                        <a:gd name="connsiteY10" fmla="*/ 291465 h 609600"/>
                        <a:gd name="connsiteX11" fmla="*/ 467360 w 553720"/>
                        <a:gd name="connsiteY11" fmla="*/ 414655 h 609600"/>
                        <a:gd name="connsiteX12" fmla="*/ 467995 w 553720"/>
                        <a:gd name="connsiteY12" fmla="*/ 548640 h 609600"/>
                        <a:gd name="connsiteX13" fmla="*/ 259080 w 553720"/>
                        <a:gd name="connsiteY13" fmla="*/ 609600 h 609600"/>
                        <a:gd name="connsiteX0" fmla="*/ 259080 w 553720"/>
                        <a:gd name="connsiteY0" fmla="*/ 609600 h 609600"/>
                        <a:gd name="connsiteX1" fmla="*/ 243840 w 553720"/>
                        <a:gd name="connsiteY1" fmla="*/ 274320 h 609600"/>
                        <a:gd name="connsiteX2" fmla="*/ 142240 w 553720"/>
                        <a:gd name="connsiteY2" fmla="*/ 254000 h 609600"/>
                        <a:gd name="connsiteX3" fmla="*/ 0 w 553720"/>
                        <a:gd name="connsiteY3" fmla="*/ 50800 h 609600"/>
                        <a:gd name="connsiteX4" fmla="*/ 35560 w 553720"/>
                        <a:gd name="connsiteY4" fmla="*/ 0 h 609600"/>
                        <a:gd name="connsiteX5" fmla="*/ 137160 w 553720"/>
                        <a:gd name="connsiteY5" fmla="*/ 172720 h 609600"/>
                        <a:gd name="connsiteX6" fmla="*/ 248920 w 553720"/>
                        <a:gd name="connsiteY6" fmla="*/ 208280 h 609600"/>
                        <a:gd name="connsiteX7" fmla="*/ 294640 w 553720"/>
                        <a:gd name="connsiteY7" fmla="*/ 152400 h 609600"/>
                        <a:gd name="connsiteX8" fmla="*/ 355600 w 553720"/>
                        <a:gd name="connsiteY8" fmla="*/ 147320 h 609600"/>
                        <a:gd name="connsiteX9" fmla="*/ 457200 w 553720"/>
                        <a:gd name="connsiteY9" fmla="*/ 156845 h 609600"/>
                        <a:gd name="connsiteX10" fmla="*/ 553720 w 553720"/>
                        <a:gd name="connsiteY10" fmla="*/ 291465 h 609600"/>
                        <a:gd name="connsiteX11" fmla="*/ 467360 w 553720"/>
                        <a:gd name="connsiteY11" fmla="*/ 414655 h 609600"/>
                        <a:gd name="connsiteX12" fmla="*/ 467995 w 553720"/>
                        <a:gd name="connsiteY12" fmla="*/ 548640 h 609600"/>
                        <a:gd name="connsiteX13" fmla="*/ 259080 w 553720"/>
                        <a:gd name="connsiteY13" fmla="*/ 609600 h 609600"/>
                        <a:gd name="connsiteX0" fmla="*/ 259080 w 553720"/>
                        <a:gd name="connsiteY0" fmla="*/ 609600 h 609600"/>
                        <a:gd name="connsiteX1" fmla="*/ 243840 w 553720"/>
                        <a:gd name="connsiteY1" fmla="*/ 274320 h 609600"/>
                        <a:gd name="connsiteX2" fmla="*/ 142240 w 553720"/>
                        <a:gd name="connsiteY2" fmla="*/ 254000 h 609600"/>
                        <a:gd name="connsiteX3" fmla="*/ 0 w 553720"/>
                        <a:gd name="connsiteY3" fmla="*/ 50800 h 609600"/>
                        <a:gd name="connsiteX4" fmla="*/ 35560 w 553720"/>
                        <a:gd name="connsiteY4" fmla="*/ 0 h 609600"/>
                        <a:gd name="connsiteX5" fmla="*/ 137160 w 553720"/>
                        <a:gd name="connsiteY5" fmla="*/ 172720 h 609600"/>
                        <a:gd name="connsiteX6" fmla="*/ 248920 w 553720"/>
                        <a:gd name="connsiteY6" fmla="*/ 208280 h 609600"/>
                        <a:gd name="connsiteX7" fmla="*/ 294640 w 553720"/>
                        <a:gd name="connsiteY7" fmla="*/ 152400 h 609600"/>
                        <a:gd name="connsiteX8" fmla="*/ 355600 w 553720"/>
                        <a:gd name="connsiteY8" fmla="*/ 147320 h 609600"/>
                        <a:gd name="connsiteX9" fmla="*/ 457200 w 553720"/>
                        <a:gd name="connsiteY9" fmla="*/ 156845 h 609600"/>
                        <a:gd name="connsiteX10" fmla="*/ 553720 w 553720"/>
                        <a:gd name="connsiteY10" fmla="*/ 291465 h 609600"/>
                        <a:gd name="connsiteX11" fmla="*/ 467360 w 553720"/>
                        <a:gd name="connsiteY11" fmla="*/ 414655 h 609600"/>
                        <a:gd name="connsiteX12" fmla="*/ 467995 w 553720"/>
                        <a:gd name="connsiteY12" fmla="*/ 548640 h 609600"/>
                        <a:gd name="connsiteX13" fmla="*/ 259080 w 553720"/>
                        <a:gd name="connsiteY13" fmla="*/ 609600 h 609600"/>
                        <a:gd name="connsiteX0" fmla="*/ 259080 w 553720"/>
                        <a:gd name="connsiteY0" fmla="*/ 609600 h 609600"/>
                        <a:gd name="connsiteX1" fmla="*/ 243840 w 553720"/>
                        <a:gd name="connsiteY1" fmla="*/ 274320 h 609600"/>
                        <a:gd name="connsiteX2" fmla="*/ 142240 w 553720"/>
                        <a:gd name="connsiteY2" fmla="*/ 254000 h 609600"/>
                        <a:gd name="connsiteX3" fmla="*/ 0 w 553720"/>
                        <a:gd name="connsiteY3" fmla="*/ 50800 h 609600"/>
                        <a:gd name="connsiteX4" fmla="*/ 35560 w 553720"/>
                        <a:gd name="connsiteY4" fmla="*/ 0 h 609600"/>
                        <a:gd name="connsiteX5" fmla="*/ 137160 w 553720"/>
                        <a:gd name="connsiteY5" fmla="*/ 172720 h 609600"/>
                        <a:gd name="connsiteX6" fmla="*/ 248920 w 553720"/>
                        <a:gd name="connsiteY6" fmla="*/ 208280 h 609600"/>
                        <a:gd name="connsiteX7" fmla="*/ 294640 w 553720"/>
                        <a:gd name="connsiteY7" fmla="*/ 152400 h 609600"/>
                        <a:gd name="connsiteX8" fmla="*/ 355600 w 553720"/>
                        <a:gd name="connsiteY8" fmla="*/ 147320 h 609600"/>
                        <a:gd name="connsiteX9" fmla="*/ 457200 w 553720"/>
                        <a:gd name="connsiteY9" fmla="*/ 156845 h 609600"/>
                        <a:gd name="connsiteX10" fmla="*/ 553720 w 553720"/>
                        <a:gd name="connsiteY10" fmla="*/ 291465 h 609600"/>
                        <a:gd name="connsiteX11" fmla="*/ 467360 w 553720"/>
                        <a:gd name="connsiteY11" fmla="*/ 414655 h 609600"/>
                        <a:gd name="connsiteX12" fmla="*/ 467995 w 553720"/>
                        <a:gd name="connsiteY12" fmla="*/ 548640 h 609600"/>
                        <a:gd name="connsiteX13" fmla="*/ 259080 w 553720"/>
                        <a:gd name="connsiteY13" fmla="*/ 609600 h 609600"/>
                        <a:gd name="connsiteX0" fmla="*/ 259080 w 525145"/>
                        <a:gd name="connsiteY0" fmla="*/ 609600 h 609600"/>
                        <a:gd name="connsiteX1" fmla="*/ 243840 w 525145"/>
                        <a:gd name="connsiteY1" fmla="*/ 274320 h 609600"/>
                        <a:gd name="connsiteX2" fmla="*/ 142240 w 525145"/>
                        <a:gd name="connsiteY2" fmla="*/ 254000 h 609600"/>
                        <a:gd name="connsiteX3" fmla="*/ 0 w 525145"/>
                        <a:gd name="connsiteY3" fmla="*/ 50800 h 609600"/>
                        <a:gd name="connsiteX4" fmla="*/ 35560 w 525145"/>
                        <a:gd name="connsiteY4" fmla="*/ 0 h 609600"/>
                        <a:gd name="connsiteX5" fmla="*/ 137160 w 525145"/>
                        <a:gd name="connsiteY5" fmla="*/ 172720 h 609600"/>
                        <a:gd name="connsiteX6" fmla="*/ 248920 w 525145"/>
                        <a:gd name="connsiteY6" fmla="*/ 208280 h 609600"/>
                        <a:gd name="connsiteX7" fmla="*/ 294640 w 525145"/>
                        <a:gd name="connsiteY7" fmla="*/ 152400 h 609600"/>
                        <a:gd name="connsiteX8" fmla="*/ 355600 w 525145"/>
                        <a:gd name="connsiteY8" fmla="*/ 147320 h 609600"/>
                        <a:gd name="connsiteX9" fmla="*/ 457200 w 525145"/>
                        <a:gd name="connsiteY9" fmla="*/ 156845 h 609600"/>
                        <a:gd name="connsiteX10" fmla="*/ 525145 w 525145"/>
                        <a:gd name="connsiteY10" fmla="*/ 300990 h 609600"/>
                        <a:gd name="connsiteX11" fmla="*/ 467360 w 525145"/>
                        <a:gd name="connsiteY11" fmla="*/ 414655 h 609600"/>
                        <a:gd name="connsiteX12" fmla="*/ 467995 w 525145"/>
                        <a:gd name="connsiteY12" fmla="*/ 548640 h 609600"/>
                        <a:gd name="connsiteX13" fmla="*/ 259080 w 525145"/>
                        <a:gd name="connsiteY13" fmla="*/ 609600 h 609600"/>
                        <a:gd name="connsiteX0" fmla="*/ 259080 w 526069"/>
                        <a:gd name="connsiteY0" fmla="*/ 609600 h 609600"/>
                        <a:gd name="connsiteX1" fmla="*/ 243840 w 526069"/>
                        <a:gd name="connsiteY1" fmla="*/ 274320 h 609600"/>
                        <a:gd name="connsiteX2" fmla="*/ 142240 w 526069"/>
                        <a:gd name="connsiteY2" fmla="*/ 254000 h 609600"/>
                        <a:gd name="connsiteX3" fmla="*/ 0 w 526069"/>
                        <a:gd name="connsiteY3" fmla="*/ 50800 h 609600"/>
                        <a:gd name="connsiteX4" fmla="*/ 35560 w 526069"/>
                        <a:gd name="connsiteY4" fmla="*/ 0 h 609600"/>
                        <a:gd name="connsiteX5" fmla="*/ 137160 w 526069"/>
                        <a:gd name="connsiteY5" fmla="*/ 172720 h 609600"/>
                        <a:gd name="connsiteX6" fmla="*/ 248920 w 526069"/>
                        <a:gd name="connsiteY6" fmla="*/ 208280 h 609600"/>
                        <a:gd name="connsiteX7" fmla="*/ 294640 w 526069"/>
                        <a:gd name="connsiteY7" fmla="*/ 152400 h 609600"/>
                        <a:gd name="connsiteX8" fmla="*/ 355600 w 526069"/>
                        <a:gd name="connsiteY8" fmla="*/ 147320 h 609600"/>
                        <a:gd name="connsiteX9" fmla="*/ 457200 w 526069"/>
                        <a:gd name="connsiteY9" fmla="*/ 156845 h 609600"/>
                        <a:gd name="connsiteX10" fmla="*/ 525145 w 526069"/>
                        <a:gd name="connsiteY10" fmla="*/ 300990 h 609600"/>
                        <a:gd name="connsiteX11" fmla="*/ 467360 w 526069"/>
                        <a:gd name="connsiteY11" fmla="*/ 414655 h 609600"/>
                        <a:gd name="connsiteX12" fmla="*/ 467995 w 526069"/>
                        <a:gd name="connsiteY12" fmla="*/ 548640 h 609600"/>
                        <a:gd name="connsiteX13" fmla="*/ 259080 w 526069"/>
                        <a:gd name="connsiteY13" fmla="*/ 609600 h 609600"/>
                        <a:gd name="connsiteX0" fmla="*/ 259080 w 526069"/>
                        <a:gd name="connsiteY0" fmla="*/ 609600 h 609600"/>
                        <a:gd name="connsiteX1" fmla="*/ 243840 w 526069"/>
                        <a:gd name="connsiteY1" fmla="*/ 274320 h 609600"/>
                        <a:gd name="connsiteX2" fmla="*/ 142240 w 526069"/>
                        <a:gd name="connsiteY2" fmla="*/ 254000 h 609600"/>
                        <a:gd name="connsiteX3" fmla="*/ 0 w 526069"/>
                        <a:gd name="connsiteY3" fmla="*/ 50800 h 609600"/>
                        <a:gd name="connsiteX4" fmla="*/ 35560 w 526069"/>
                        <a:gd name="connsiteY4" fmla="*/ 0 h 609600"/>
                        <a:gd name="connsiteX5" fmla="*/ 137160 w 526069"/>
                        <a:gd name="connsiteY5" fmla="*/ 172720 h 609600"/>
                        <a:gd name="connsiteX6" fmla="*/ 248920 w 526069"/>
                        <a:gd name="connsiteY6" fmla="*/ 208280 h 609600"/>
                        <a:gd name="connsiteX7" fmla="*/ 355600 w 526069"/>
                        <a:gd name="connsiteY7" fmla="*/ 147320 h 609600"/>
                        <a:gd name="connsiteX8" fmla="*/ 457200 w 526069"/>
                        <a:gd name="connsiteY8" fmla="*/ 156845 h 609600"/>
                        <a:gd name="connsiteX9" fmla="*/ 525145 w 526069"/>
                        <a:gd name="connsiteY9" fmla="*/ 300990 h 609600"/>
                        <a:gd name="connsiteX10" fmla="*/ 467360 w 526069"/>
                        <a:gd name="connsiteY10" fmla="*/ 414655 h 609600"/>
                        <a:gd name="connsiteX11" fmla="*/ 467995 w 526069"/>
                        <a:gd name="connsiteY11" fmla="*/ 548640 h 609600"/>
                        <a:gd name="connsiteX12" fmla="*/ 259080 w 526069"/>
                        <a:gd name="connsiteY12" fmla="*/ 609600 h 609600"/>
                        <a:gd name="connsiteX0" fmla="*/ 259080 w 526069"/>
                        <a:gd name="connsiteY0" fmla="*/ 609600 h 609600"/>
                        <a:gd name="connsiteX1" fmla="*/ 243840 w 526069"/>
                        <a:gd name="connsiteY1" fmla="*/ 274320 h 609600"/>
                        <a:gd name="connsiteX2" fmla="*/ 142240 w 526069"/>
                        <a:gd name="connsiteY2" fmla="*/ 254000 h 609600"/>
                        <a:gd name="connsiteX3" fmla="*/ 0 w 526069"/>
                        <a:gd name="connsiteY3" fmla="*/ 50800 h 609600"/>
                        <a:gd name="connsiteX4" fmla="*/ 35560 w 526069"/>
                        <a:gd name="connsiteY4" fmla="*/ 0 h 609600"/>
                        <a:gd name="connsiteX5" fmla="*/ 137160 w 526069"/>
                        <a:gd name="connsiteY5" fmla="*/ 172720 h 609600"/>
                        <a:gd name="connsiteX6" fmla="*/ 248920 w 526069"/>
                        <a:gd name="connsiteY6" fmla="*/ 208280 h 609600"/>
                        <a:gd name="connsiteX7" fmla="*/ 355600 w 526069"/>
                        <a:gd name="connsiteY7" fmla="*/ 147320 h 609600"/>
                        <a:gd name="connsiteX8" fmla="*/ 457200 w 526069"/>
                        <a:gd name="connsiteY8" fmla="*/ 156845 h 609600"/>
                        <a:gd name="connsiteX9" fmla="*/ 525145 w 526069"/>
                        <a:gd name="connsiteY9" fmla="*/ 300990 h 609600"/>
                        <a:gd name="connsiteX10" fmla="*/ 467360 w 526069"/>
                        <a:gd name="connsiteY10" fmla="*/ 414655 h 609600"/>
                        <a:gd name="connsiteX11" fmla="*/ 467995 w 526069"/>
                        <a:gd name="connsiteY11" fmla="*/ 548640 h 609600"/>
                        <a:gd name="connsiteX12" fmla="*/ 259080 w 526069"/>
                        <a:gd name="connsiteY12" fmla="*/ 609600 h 609600"/>
                        <a:gd name="connsiteX0" fmla="*/ 259080 w 526069"/>
                        <a:gd name="connsiteY0" fmla="*/ 609600 h 609600"/>
                        <a:gd name="connsiteX1" fmla="*/ 243840 w 526069"/>
                        <a:gd name="connsiteY1" fmla="*/ 274320 h 609600"/>
                        <a:gd name="connsiteX2" fmla="*/ 142240 w 526069"/>
                        <a:gd name="connsiteY2" fmla="*/ 254000 h 609600"/>
                        <a:gd name="connsiteX3" fmla="*/ 0 w 526069"/>
                        <a:gd name="connsiteY3" fmla="*/ 50800 h 609600"/>
                        <a:gd name="connsiteX4" fmla="*/ 35560 w 526069"/>
                        <a:gd name="connsiteY4" fmla="*/ 0 h 609600"/>
                        <a:gd name="connsiteX5" fmla="*/ 137160 w 526069"/>
                        <a:gd name="connsiteY5" fmla="*/ 172720 h 609600"/>
                        <a:gd name="connsiteX6" fmla="*/ 277495 w 526069"/>
                        <a:gd name="connsiteY6" fmla="*/ 208280 h 609600"/>
                        <a:gd name="connsiteX7" fmla="*/ 355600 w 526069"/>
                        <a:gd name="connsiteY7" fmla="*/ 147320 h 609600"/>
                        <a:gd name="connsiteX8" fmla="*/ 457200 w 526069"/>
                        <a:gd name="connsiteY8" fmla="*/ 156845 h 609600"/>
                        <a:gd name="connsiteX9" fmla="*/ 525145 w 526069"/>
                        <a:gd name="connsiteY9" fmla="*/ 300990 h 609600"/>
                        <a:gd name="connsiteX10" fmla="*/ 467360 w 526069"/>
                        <a:gd name="connsiteY10" fmla="*/ 414655 h 609600"/>
                        <a:gd name="connsiteX11" fmla="*/ 467995 w 526069"/>
                        <a:gd name="connsiteY11" fmla="*/ 548640 h 609600"/>
                        <a:gd name="connsiteX12" fmla="*/ 259080 w 526069"/>
                        <a:gd name="connsiteY12" fmla="*/ 609600 h 609600"/>
                        <a:gd name="connsiteX0" fmla="*/ 259080 w 526069"/>
                        <a:gd name="connsiteY0" fmla="*/ 609600 h 609600"/>
                        <a:gd name="connsiteX1" fmla="*/ 243840 w 526069"/>
                        <a:gd name="connsiteY1" fmla="*/ 274320 h 609600"/>
                        <a:gd name="connsiteX2" fmla="*/ 142240 w 526069"/>
                        <a:gd name="connsiteY2" fmla="*/ 254000 h 609600"/>
                        <a:gd name="connsiteX3" fmla="*/ 0 w 526069"/>
                        <a:gd name="connsiteY3" fmla="*/ 50800 h 609600"/>
                        <a:gd name="connsiteX4" fmla="*/ 35560 w 526069"/>
                        <a:gd name="connsiteY4" fmla="*/ 0 h 609600"/>
                        <a:gd name="connsiteX5" fmla="*/ 160020 w 526069"/>
                        <a:gd name="connsiteY5" fmla="*/ 172720 h 609600"/>
                        <a:gd name="connsiteX6" fmla="*/ 277495 w 526069"/>
                        <a:gd name="connsiteY6" fmla="*/ 208280 h 609600"/>
                        <a:gd name="connsiteX7" fmla="*/ 355600 w 526069"/>
                        <a:gd name="connsiteY7" fmla="*/ 147320 h 609600"/>
                        <a:gd name="connsiteX8" fmla="*/ 457200 w 526069"/>
                        <a:gd name="connsiteY8" fmla="*/ 156845 h 609600"/>
                        <a:gd name="connsiteX9" fmla="*/ 525145 w 526069"/>
                        <a:gd name="connsiteY9" fmla="*/ 300990 h 609600"/>
                        <a:gd name="connsiteX10" fmla="*/ 467360 w 526069"/>
                        <a:gd name="connsiteY10" fmla="*/ 414655 h 609600"/>
                        <a:gd name="connsiteX11" fmla="*/ 467995 w 526069"/>
                        <a:gd name="connsiteY11" fmla="*/ 548640 h 609600"/>
                        <a:gd name="connsiteX12" fmla="*/ 259080 w 526069"/>
                        <a:gd name="connsiteY12" fmla="*/ 609600 h 609600"/>
                        <a:gd name="connsiteX0" fmla="*/ 259080 w 526069"/>
                        <a:gd name="connsiteY0" fmla="*/ 609600 h 609600"/>
                        <a:gd name="connsiteX1" fmla="*/ 243840 w 526069"/>
                        <a:gd name="connsiteY1" fmla="*/ 274320 h 609600"/>
                        <a:gd name="connsiteX2" fmla="*/ 142240 w 526069"/>
                        <a:gd name="connsiteY2" fmla="*/ 254000 h 609600"/>
                        <a:gd name="connsiteX3" fmla="*/ 0 w 526069"/>
                        <a:gd name="connsiteY3" fmla="*/ 50800 h 609600"/>
                        <a:gd name="connsiteX4" fmla="*/ 35560 w 526069"/>
                        <a:gd name="connsiteY4" fmla="*/ 0 h 609600"/>
                        <a:gd name="connsiteX5" fmla="*/ 160020 w 526069"/>
                        <a:gd name="connsiteY5" fmla="*/ 172720 h 609600"/>
                        <a:gd name="connsiteX6" fmla="*/ 277495 w 526069"/>
                        <a:gd name="connsiteY6" fmla="*/ 208280 h 609600"/>
                        <a:gd name="connsiteX7" fmla="*/ 355600 w 526069"/>
                        <a:gd name="connsiteY7" fmla="*/ 147320 h 609600"/>
                        <a:gd name="connsiteX8" fmla="*/ 457200 w 526069"/>
                        <a:gd name="connsiteY8" fmla="*/ 156845 h 609600"/>
                        <a:gd name="connsiteX9" fmla="*/ 525145 w 526069"/>
                        <a:gd name="connsiteY9" fmla="*/ 300990 h 609600"/>
                        <a:gd name="connsiteX10" fmla="*/ 467360 w 526069"/>
                        <a:gd name="connsiteY10" fmla="*/ 414655 h 609600"/>
                        <a:gd name="connsiteX11" fmla="*/ 467995 w 526069"/>
                        <a:gd name="connsiteY11" fmla="*/ 548640 h 609600"/>
                        <a:gd name="connsiteX12" fmla="*/ 259080 w 526069"/>
                        <a:gd name="connsiteY12" fmla="*/ 609600 h 609600"/>
                        <a:gd name="connsiteX0" fmla="*/ 259080 w 526069"/>
                        <a:gd name="connsiteY0" fmla="*/ 609600 h 609600"/>
                        <a:gd name="connsiteX1" fmla="*/ 243840 w 526069"/>
                        <a:gd name="connsiteY1" fmla="*/ 274320 h 609600"/>
                        <a:gd name="connsiteX2" fmla="*/ 142240 w 526069"/>
                        <a:gd name="connsiteY2" fmla="*/ 254000 h 609600"/>
                        <a:gd name="connsiteX3" fmla="*/ 0 w 526069"/>
                        <a:gd name="connsiteY3" fmla="*/ 50800 h 609600"/>
                        <a:gd name="connsiteX4" fmla="*/ 35560 w 526069"/>
                        <a:gd name="connsiteY4" fmla="*/ 0 h 609600"/>
                        <a:gd name="connsiteX5" fmla="*/ 160020 w 526069"/>
                        <a:gd name="connsiteY5" fmla="*/ 172720 h 609600"/>
                        <a:gd name="connsiteX6" fmla="*/ 277495 w 526069"/>
                        <a:gd name="connsiteY6" fmla="*/ 208280 h 609600"/>
                        <a:gd name="connsiteX7" fmla="*/ 355600 w 526069"/>
                        <a:gd name="connsiteY7" fmla="*/ 147320 h 609600"/>
                        <a:gd name="connsiteX8" fmla="*/ 457200 w 526069"/>
                        <a:gd name="connsiteY8" fmla="*/ 156845 h 609600"/>
                        <a:gd name="connsiteX9" fmla="*/ 525145 w 526069"/>
                        <a:gd name="connsiteY9" fmla="*/ 300990 h 609600"/>
                        <a:gd name="connsiteX10" fmla="*/ 467360 w 526069"/>
                        <a:gd name="connsiteY10" fmla="*/ 414655 h 609600"/>
                        <a:gd name="connsiteX11" fmla="*/ 467995 w 526069"/>
                        <a:gd name="connsiteY11" fmla="*/ 548640 h 609600"/>
                        <a:gd name="connsiteX12" fmla="*/ 259080 w 526069"/>
                        <a:gd name="connsiteY12" fmla="*/ 609600 h 609600"/>
                        <a:gd name="connsiteX0" fmla="*/ 259080 w 526069"/>
                        <a:gd name="connsiteY0" fmla="*/ 609600 h 609600"/>
                        <a:gd name="connsiteX1" fmla="*/ 243840 w 526069"/>
                        <a:gd name="connsiteY1" fmla="*/ 274320 h 609600"/>
                        <a:gd name="connsiteX2" fmla="*/ 123190 w 526069"/>
                        <a:gd name="connsiteY2" fmla="*/ 234950 h 609600"/>
                        <a:gd name="connsiteX3" fmla="*/ 0 w 526069"/>
                        <a:gd name="connsiteY3" fmla="*/ 50800 h 609600"/>
                        <a:gd name="connsiteX4" fmla="*/ 35560 w 526069"/>
                        <a:gd name="connsiteY4" fmla="*/ 0 h 609600"/>
                        <a:gd name="connsiteX5" fmla="*/ 160020 w 526069"/>
                        <a:gd name="connsiteY5" fmla="*/ 172720 h 609600"/>
                        <a:gd name="connsiteX6" fmla="*/ 277495 w 526069"/>
                        <a:gd name="connsiteY6" fmla="*/ 208280 h 609600"/>
                        <a:gd name="connsiteX7" fmla="*/ 355600 w 526069"/>
                        <a:gd name="connsiteY7" fmla="*/ 147320 h 609600"/>
                        <a:gd name="connsiteX8" fmla="*/ 457200 w 526069"/>
                        <a:gd name="connsiteY8" fmla="*/ 156845 h 609600"/>
                        <a:gd name="connsiteX9" fmla="*/ 525145 w 526069"/>
                        <a:gd name="connsiteY9" fmla="*/ 300990 h 609600"/>
                        <a:gd name="connsiteX10" fmla="*/ 467360 w 526069"/>
                        <a:gd name="connsiteY10" fmla="*/ 414655 h 609600"/>
                        <a:gd name="connsiteX11" fmla="*/ 467995 w 526069"/>
                        <a:gd name="connsiteY11" fmla="*/ 548640 h 609600"/>
                        <a:gd name="connsiteX12" fmla="*/ 259080 w 526069"/>
                        <a:gd name="connsiteY12" fmla="*/ 609600 h 609600"/>
                        <a:gd name="connsiteX0" fmla="*/ 259080 w 526069"/>
                        <a:gd name="connsiteY0" fmla="*/ 609600 h 609600"/>
                        <a:gd name="connsiteX1" fmla="*/ 243840 w 526069"/>
                        <a:gd name="connsiteY1" fmla="*/ 274320 h 609600"/>
                        <a:gd name="connsiteX2" fmla="*/ 123190 w 526069"/>
                        <a:gd name="connsiteY2" fmla="*/ 234950 h 609600"/>
                        <a:gd name="connsiteX3" fmla="*/ 0 w 526069"/>
                        <a:gd name="connsiteY3" fmla="*/ 50800 h 609600"/>
                        <a:gd name="connsiteX4" fmla="*/ 35560 w 526069"/>
                        <a:gd name="connsiteY4" fmla="*/ 0 h 609600"/>
                        <a:gd name="connsiteX5" fmla="*/ 160020 w 526069"/>
                        <a:gd name="connsiteY5" fmla="*/ 172720 h 609600"/>
                        <a:gd name="connsiteX6" fmla="*/ 277495 w 526069"/>
                        <a:gd name="connsiteY6" fmla="*/ 208280 h 609600"/>
                        <a:gd name="connsiteX7" fmla="*/ 355600 w 526069"/>
                        <a:gd name="connsiteY7" fmla="*/ 147320 h 609600"/>
                        <a:gd name="connsiteX8" fmla="*/ 457200 w 526069"/>
                        <a:gd name="connsiteY8" fmla="*/ 156845 h 609600"/>
                        <a:gd name="connsiteX9" fmla="*/ 525145 w 526069"/>
                        <a:gd name="connsiteY9" fmla="*/ 300990 h 609600"/>
                        <a:gd name="connsiteX10" fmla="*/ 467360 w 526069"/>
                        <a:gd name="connsiteY10" fmla="*/ 414655 h 609600"/>
                        <a:gd name="connsiteX11" fmla="*/ 467995 w 526069"/>
                        <a:gd name="connsiteY11" fmla="*/ 548640 h 609600"/>
                        <a:gd name="connsiteX12" fmla="*/ 259080 w 526069"/>
                        <a:gd name="connsiteY12" fmla="*/ 609600 h 609600"/>
                        <a:gd name="connsiteX0" fmla="*/ 259080 w 526069"/>
                        <a:gd name="connsiteY0" fmla="*/ 609600 h 609600"/>
                        <a:gd name="connsiteX1" fmla="*/ 243840 w 526069"/>
                        <a:gd name="connsiteY1" fmla="*/ 274320 h 609600"/>
                        <a:gd name="connsiteX2" fmla="*/ 123190 w 526069"/>
                        <a:gd name="connsiteY2" fmla="*/ 234950 h 609600"/>
                        <a:gd name="connsiteX3" fmla="*/ 0 w 526069"/>
                        <a:gd name="connsiteY3" fmla="*/ 50800 h 609600"/>
                        <a:gd name="connsiteX4" fmla="*/ 35560 w 526069"/>
                        <a:gd name="connsiteY4" fmla="*/ 0 h 609600"/>
                        <a:gd name="connsiteX5" fmla="*/ 160020 w 526069"/>
                        <a:gd name="connsiteY5" fmla="*/ 172720 h 609600"/>
                        <a:gd name="connsiteX6" fmla="*/ 277495 w 526069"/>
                        <a:gd name="connsiteY6" fmla="*/ 208280 h 609600"/>
                        <a:gd name="connsiteX7" fmla="*/ 355600 w 526069"/>
                        <a:gd name="connsiteY7" fmla="*/ 147320 h 609600"/>
                        <a:gd name="connsiteX8" fmla="*/ 457200 w 526069"/>
                        <a:gd name="connsiteY8" fmla="*/ 156845 h 609600"/>
                        <a:gd name="connsiteX9" fmla="*/ 525145 w 526069"/>
                        <a:gd name="connsiteY9" fmla="*/ 300990 h 609600"/>
                        <a:gd name="connsiteX10" fmla="*/ 467360 w 526069"/>
                        <a:gd name="connsiteY10" fmla="*/ 414655 h 609600"/>
                        <a:gd name="connsiteX11" fmla="*/ 467995 w 526069"/>
                        <a:gd name="connsiteY11" fmla="*/ 548640 h 609600"/>
                        <a:gd name="connsiteX12" fmla="*/ 259080 w 526069"/>
                        <a:gd name="connsiteY12" fmla="*/ 609600 h 609600"/>
                        <a:gd name="connsiteX0" fmla="*/ 259080 w 526069"/>
                        <a:gd name="connsiteY0" fmla="*/ 609600 h 609600"/>
                        <a:gd name="connsiteX1" fmla="*/ 295275 w 526069"/>
                        <a:gd name="connsiteY1" fmla="*/ 299085 h 609600"/>
                        <a:gd name="connsiteX2" fmla="*/ 123190 w 526069"/>
                        <a:gd name="connsiteY2" fmla="*/ 234950 h 609600"/>
                        <a:gd name="connsiteX3" fmla="*/ 0 w 526069"/>
                        <a:gd name="connsiteY3" fmla="*/ 50800 h 609600"/>
                        <a:gd name="connsiteX4" fmla="*/ 35560 w 526069"/>
                        <a:gd name="connsiteY4" fmla="*/ 0 h 609600"/>
                        <a:gd name="connsiteX5" fmla="*/ 160020 w 526069"/>
                        <a:gd name="connsiteY5" fmla="*/ 172720 h 609600"/>
                        <a:gd name="connsiteX6" fmla="*/ 277495 w 526069"/>
                        <a:gd name="connsiteY6" fmla="*/ 208280 h 609600"/>
                        <a:gd name="connsiteX7" fmla="*/ 355600 w 526069"/>
                        <a:gd name="connsiteY7" fmla="*/ 147320 h 609600"/>
                        <a:gd name="connsiteX8" fmla="*/ 457200 w 526069"/>
                        <a:gd name="connsiteY8" fmla="*/ 156845 h 609600"/>
                        <a:gd name="connsiteX9" fmla="*/ 525145 w 526069"/>
                        <a:gd name="connsiteY9" fmla="*/ 300990 h 609600"/>
                        <a:gd name="connsiteX10" fmla="*/ 467360 w 526069"/>
                        <a:gd name="connsiteY10" fmla="*/ 414655 h 609600"/>
                        <a:gd name="connsiteX11" fmla="*/ 467995 w 526069"/>
                        <a:gd name="connsiteY11" fmla="*/ 548640 h 609600"/>
                        <a:gd name="connsiteX12" fmla="*/ 259080 w 526069"/>
                        <a:gd name="connsiteY12" fmla="*/ 609600 h 609600"/>
                        <a:gd name="connsiteX0" fmla="*/ 259080 w 526069"/>
                        <a:gd name="connsiteY0" fmla="*/ 609600 h 609600"/>
                        <a:gd name="connsiteX1" fmla="*/ 295275 w 526069"/>
                        <a:gd name="connsiteY1" fmla="*/ 299085 h 609600"/>
                        <a:gd name="connsiteX2" fmla="*/ 123190 w 526069"/>
                        <a:gd name="connsiteY2" fmla="*/ 234950 h 609600"/>
                        <a:gd name="connsiteX3" fmla="*/ 0 w 526069"/>
                        <a:gd name="connsiteY3" fmla="*/ 50800 h 609600"/>
                        <a:gd name="connsiteX4" fmla="*/ 35560 w 526069"/>
                        <a:gd name="connsiteY4" fmla="*/ 0 h 609600"/>
                        <a:gd name="connsiteX5" fmla="*/ 160020 w 526069"/>
                        <a:gd name="connsiteY5" fmla="*/ 172720 h 609600"/>
                        <a:gd name="connsiteX6" fmla="*/ 277495 w 526069"/>
                        <a:gd name="connsiteY6" fmla="*/ 208280 h 609600"/>
                        <a:gd name="connsiteX7" fmla="*/ 355600 w 526069"/>
                        <a:gd name="connsiteY7" fmla="*/ 147320 h 609600"/>
                        <a:gd name="connsiteX8" fmla="*/ 457200 w 526069"/>
                        <a:gd name="connsiteY8" fmla="*/ 156845 h 609600"/>
                        <a:gd name="connsiteX9" fmla="*/ 525145 w 526069"/>
                        <a:gd name="connsiteY9" fmla="*/ 300990 h 609600"/>
                        <a:gd name="connsiteX10" fmla="*/ 467360 w 526069"/>
                        <a:gd name="connsiteY10" fmla="*/ 414655 h 609600"/>
                        <a:gd name="connsiteX11" fmla="*/ 467995 w 526069"/>
                        <a:gd name="connsiteY11" fmla="*/ 548640 h 609600"/>
                        <a:gd name="connsiteX12" fmla="*/ 259080 w 526069"/>
                        <a:gd name="connsiteY12" fmla="*/ 609600 h 609600"/>
                        <a:gd name="connsiteX0" fmla="*/ 259080 w 526069"/>
                        <a:gd name="connsiteY0" fmla="*/ 609600 h 609600"/>
                        <a:gd name="connsiteX1" fmla="*/ 295275 w 526069"/>
                        <a:gd name="connsiteY1" fmla="*/ 299085 h 609600"/>
                        <a:gd name="connsiteX2" fmla="*/ 153670 w 526069"/>
                        <a:gd name="connsiteY2" fmla="*/ 244475 h 609600"/>
                        <a:gd name="connsiteX3" fmla="*/ 0 w 526069"/>
                        <a:gd name="connsiteY3" fmla="*/ 50800 h 609600"/>
                        <a:gd name="connsiteX4" fmla="*/ 35560 w 526069"/>
                        <a:gd name="connsiteY4" fmla="*/ 0 h 609600"/>
                        <a:gd name="connsiteX5" fmla="*/ 160020 w 526069"/>
                        <a:gd name="connsiteY5" fmla="*/ 172720 h 609600"/>
                        <a:gd name="connsiteX6" fmla="*/ 277495 w 526069"/>
                        <a:gd name="connsiteY6" fmla="*/ 208280 h 609600"/>
                        <a:gd name="connsiteX7" fmla="*/ 355600 w 526069"/>
                        <a:gd name="connsiteY7" fmla="*/ 147320 h 609600"/>
                        <a:gd name="connsiteX8" fmla="*/ 457200 w 526069"/>
                        <a:gd name="connsiteY8" fmla="*/ 156845 h 609600"/>
                        <a:gd name="connsiteX9" fmla="*/ 525145 w 526069"/>
                        <a:gd name="connsiteY9" fmla="*/ 300990 h 609600"/>
                        <a:gd name="connsiteX10" fmla="*/ 467360 w 526069"/>
                        <a:gd name="connsiteY10" fmla="*/ 414655 h 609600"/>
                        <a:gd name="connsiteX11" fmla="*/ 467995 w 526069"/>
                        <a:gd name="connsiteY11" fmla="*/ 548640 h 609600"/>
                        <a:gd name="connsiteX12" fmla="*/ 259080 w 526069"/>
                        <a:gd name="connsiteY12" fmla="*/ 609600 h 609600"/>
                        <a:gd name="connsiteX0" fmla="*/ 259080 w 526069"/>
                        <a:gd name="connsiteY0" fmla="*/ 609600 h 609600"/>
                        <a:gd name="connsiteX1" fmla="*/ 295275 w 526069"/>
                        <a:gd name="connsiteY1" fmla="*/ 299085 h 609600"/>
                        <a:gd name="connsiteX2" fmla="*/ 153670 w 526069"/>
                        <a:gd name="connsiteY2" fmla="*/ 244475 h 609600"/>
                        <a:gd name="connsiteX3" fmla="*/ 0 w 526069"/>
                        <a:gd name="connsiteY3" fmla="*/ 50800 h 609600"/>
                        <a:gd name="connsiteX4" fmla="*/ 35560 w 526069"/>
                        <a:gd name="connsiteY4" fmla="*/ 0 h 609600"/>
                        <a:gd name="connsiteX5" fmla="*/ 160020 w 526069"/>
                        <a:gd name="connsiteY5" fmla="*/ 172720 h 609600"/>
                        <a:gd name="connsiteX6" fmla="*/ 277495 w 526069"/>
                        <a:gd name="connsiteY6" fmla="*/ 208280 h 609600"/>
                        <a:gd name="connsiteX7" fmla="*/ 355600 w 526069"/>
                        <a:gd name="connsiteY7" fmla="*/ 147320 h 609600"/>
                        <a:gd name="connsiteX8" fmla="*/ 457200 w 526069"/>
                        <a:gd name="connsiteY8" fmla="*/ 156845 h 609600"/>
                        <a:gd name="connsiteX9" fmla="*/ 525145 w 526069"/>
                        <a:gd name="connsiteY9" fmla="*/ 300990 h 609600"/>
                        <a:gd name="connsiteX10" fmla="*/ 467360 w 526069"/>
                        <a:gd name="connsiteY10" fmla="*/ 414655 h 609600"/>
                        <a:gd name="connsiteX11" fmla="*/ 467995 w 526069"/>
                        <a:gd name="connsiteY11" fmla="*/ 548640 h 609600"/>
                        <a:gd name="connsiteX12" fmla="*/ 259080 w 526069"/>
                        <a:gd name="connsiteY12" fmla="*/ 609600 h 609600"/>
                        <a:gd name="connsiteX0" fmla="*/ 259080 w 526069"/>
                        <a:gd name="connsiteY0" fmla="*/ 609600 h 609600"/>
                        <a:gd name="connsiteX1" fmla="*/ 295275 w 526069"/>
                        <a:gd name="connsiteY1" fmla="*/ 299085 h 609600"/>
                        <a:gd name="connsiteX2" fmla="*/ 113665 w 526069"/>
                        <a:gd name="connsiteY2" fmla="*/ 210185 h 609600"/>
                        <a:gd name="connsiteX3" fmla="*/ 0 w 526069"/>
                        <a:gd name="connsiteY3" fmla="*/ 50800 h 609600"/>
                        <a:gd name="connsiteX4" fmla="*/ 35560 w 526069"/>
                        <a:gd name="connsiteY4" fmla="*/ 0 h 609600"/>
                        <a:gd name="connsiteX5" fmla="*/ 160020 w 526069"/>
                        <a:gd name="connsiteY5" fmla="*/ 172720 h 609600"/>
                        <a:gd name="connsiteX6" fmla="*/ 277495 w 526069"/>
                        <a:gd name="connsiteY6" fmla="*/ 208280 h 609600"/>
                        <a:gd name="connsiteX7" fmla="*/ 355600 w 526069"/>
                        <a:gd name="connsiteY7" fmla="*/ 147320 h 609600"/>
                        <a:gd name="connsiteX8" fmla="*/ 457200 w 526069"/>
                        <a:gd name="connsiteY8" fmla="*/ 156845 h 609600"/>
                        <a:gd name="connsiteX9" fmla="*/ 525145 w 526069"/>
                        <a:gd name="connsiteY9" fmla="*/ 300990 h 609600"/>
                        <a:gd name="connsiteX10" fmla="*/ 467360 w 526069"/>
                        <a:gd name="connsiteY10" fmla="*/ 414655 h 609600"/>
                        <a:gd name="connsiteX11" fmla="*/ 467995 w 526069"/>
                        <a:gd name="connsiteY11" fmla="*/ 548640 h 609600"/>
                        <a:gd name="connsiteX12" fmla="*/ 259080 w 526069"/>
                        <a:gd name="connsiteY12" fmla="*/ 609600 h 609600"/>
                        <a:gd name="connsiteX0" fmla="*/ 259080 w 526069"/>
                        <a:gd name="connsiteY0" fmla="*/ 609600 h 609600"/>
                        <a:gd name="connsiteX1" fmla="*/ 295275 w 526069"/>
                        <a:gd name="connsiteY1" fmla="*/ 299085 h 609600"/>
                        <a:gd name="connsiteX2" fmla="*/ 113665 w 526069"/>
                        <a:gd name="connsiteY2" fmla="*/ 210185 h 609600"/>
                        <a:gd name="connsiteX3" fmla="*/ 0 w 526069"/>
                        <a:gd name="connsiteY3" fmla="*/ 50800 h 609600"/>
                        <a:gd name="connsiteX4" fmla="*/ 35560 w 526069"/>
                        <a:gd name="connsiteY4" fmla="*/ 0 h 609600"/>
                        <a:gd name="connsiteX5" fmla="*/ 160020 w 526069"/>
                        <a:gd name="connsiteY5" fmla="*/ 172720 h 609600"/>
                        <a:gd name="connsiteX6" fmla="*/ 277495 w 526069"/>
                        <a:gd name="connsiteY6" fmla="*/ 208280 h 609600"/>
                        <a:gd name="connsiteX7" fmla="*/ 355600 w 526069"/>
                        <a:gd name="connsiteY7" fmla="*/ 147320 h 609600"/>
                        <a:gd name="connsiteX8" fmla="*/ 457200 w 526069"/>
                        <a:gd name="connsiteY8" fmla="*/ 156845 h 609600"/>
                        <a:gd name="connsiteX9" fmla="*/ 525145 w 526069"/>
                        <a:gd name="connsiteY9" fmla="*/ 300990 h 609600"/>
                        <a:gd name="connsiteX10" fmla="*/ 467360 w 526069"/>
                        <a:gd name="connsiteY10" fmla="*/ 414655 h 609600"/>
                        <a:gd name="connsiteX11" fmla="*/ 467995 w 526069"/>
                        <a:gd name="connsiteY11" fmla="*/ 548640 h 609600"/>
                        <a:gd name="connsiteX12" fmla="*/ 259080 w 526069"/>
                        <a:gd name="connsiteY12" fmla="*/ 609600 h 609600"/>
                        <a:gd name="connsiteX0" fmla="*/ 259080 w 526069"/>
                        <a:gd name="connsiteY0" fmla="*/ 609600 h 609600"/>
                        <a:gd name="connsiteX1" fmla="*/ 295275 w 526069"/>
                        <a:gd name="connsiteY1" fmla="*/ 299085 h 609600"/>
                        <a:gd name="connsiteX2" fmla="*/ 113665 w 526069"/>
                        <a:gd name="connsiteY2" fmla="*/ 210185 h 609600"/>
                        <a:gd name="connsiteX3" fmla="*/ 0 w 526069"/>
                        <a:gd name="connsiteY3" fmla="*/ 50800 h 609600"/>
                        <a:gd name="connsiteX4" fmla="*/ 35560 w 526069"/>
                        <a:gd name="connsiteY4" fmla="*/ 0 h 609600"/>
                        <a:gd name="connsiteX5" fmla="*/ 165735 w 526069"/>
                        <a:gd name="connsiteY5" fmla="*/ 172720 h 609600"/>
                        <a:gd name="connsiteX6" fmla="*/ 277495 w 526069"/>
                        <a:gd name="connsiteY6" fmla="*/ 208280 h 609600"/>
                        <a:gd name="connsiteX7" fmla="*/ 355600 w 526069"/>
                        <a:gd name="connsiteY7" fmla="*/ 147320 h 609600"/>
                        <a:gd name="connsiteX8" fmla="*/ 457200 w 526069"/>
                        <a:gd name="connsiteY8" fmla="*/ 156845 h 609600"/>
                        <a:gd name="connsiteX9" fmla="*/ 525145 w 526069"/>
                        <a:gd name="connsiteY9" fmla="*/ 300990 h 609600"/>
                        <a:gd name="connsiteX10" fmla="*/ 467360 w 526069"/>
                        <a:gd name="connsiteY10" fmla="*/ 414655 h 609600"/>
                        <a:gd name="connsiteX11" fmla="*/ 467995 w 526069"/>
                        <a:gd name="connsiteY11" fmla="*/ 548640 h 609600"/>
                        <a:gd name="connsiteX12" fmla="*/ 259080 w 526069"/>
                        <a:gd name="connsiteY12" fmla="*/ 609600 h 609600"/>
                        <a:gd name="connsiteX0" fmla="*/ 259080 w 526069"/>
                        <a:gd name="connsiteY0" fmla="*/ 609600 h 609600"/>
                        <a:gd name="connsiteX1" fmla="*/ 274320 w 526069"/>
                        <a:gd name="connsiteY1" fmla="*/ 285750 h 609600"/>
                        <a:gd name="connsiteX2" fmla="*/ 113665 w 526069"/>
                        <a:gd name="connsiteY2" fmla="*/ 210185 h 609600"/>
                        <a:gd name="connsiteX3" fmla="*/ 0 w 526069"/>
                        <a:gd name="connsiteY3" fmla="*/ 50800 h 609600"/>
                        <a:gd name="connsiteX4" fmla="*/ 35560 w 526069"/>
                        <a:gd name="connsiteY4" fmla="*/ 0 h 609600"/>
                        <a:gd name="connsiteX5" fmla="*/ 165735 w 526069"/>
                        <a:gd name="connsiteY5" fmla="*/ 172720 h 609600"/>
                        <a:gd name="connsiteX6" fmla="*/ 277495 w 526069"/>
                        <a:gd name="connsiteY6" fmla="*/ 208280 h 609600"/>
                        <a:gd name="connsiteX7" fmla="*/ 355600 w 526069"/>
                        <a:gd name="connsiteY7" fmla="*/ 147320 h 609600"/>
                        <a:gd name="connsiteX8" fmla="*/ 457200 w 526069"/>
                        <a:gd name="connsiteY8" fmla="*/ 156845 h 609600"/>
                        <a:gd name="connsiteX9" fmla="*/ 525145 w 526069"/>
                        <a:gd name="connsiteY9" fmla="*/ 300990 h 609600"/>
                        <a:gd name="connsiteX10" fmla="*/ 467360 w 526069"/>
                        <a:gd name="connsiteY10" fmla="*/ 414655 h 609600"/>
                        <a:gd name="connsiteX11" fmla="*/ 467995 w 526069"/>
                        <a:gd name="connsiteY11" fmla="*/ 548640 h 609600"/>
                        <a:gd name="connsiteX12" fmla="*/ 259080 w 526069"/>
                        <a:gd name="connsiteY12" fmla="*/ 609600 h 609600"/>
                        <a:gd name="connsiteX0" fmla="*/ 247650 w 526069"/>
                        <a:gd name="connsiteY0" fmla="*/ 542925 h 548640"/>
                        <a:gd name="connsiteX1" fmla="*/ 274320 w 526069"/>
                        <a:gd name="connsiteY1" fmla="*/ 285750 h 548640"/>
                        <a:gd name="connsiteX2" fmla="*/ 113665 w 526069"/>
                        <a:gd name="connsiteY2" fmla="*/ 210185 h 548640"/>
                        <a:gd name="connsiteX3" fmla="*/ 0 w 526069"/>
                        <a:gd name="connsiteY3" fmla="*/ 50800 h 548640"/>
                        <a:gd name="connsiteX4" fmla="*/ 35560 w 526069"/>
                        <a:gd name="connsiteY4" fmla="*/ 0 h 548640"/>
                        <a:gd name="connsiteX5" fmla="*/ 165735 w 526069"/>
                        <a:gd name="connsiteY5" fmla="*/ 172720 h 548640"/>
                        <a:gd name="connsiteX6" fmla="*/ 277495 w 526069"/>
                        <a:gd name="connsiteY6" fmla="*/ 208280 h 548640"/>
                        <a:gd name="connsiteX7" fmla="*/ 355600 w 526069"/>
                        <a:gd name="connsiteY7" fmla="*/ 147320 h 548640"/>
                        <a:gd name="connsiteX8" fmla="*/ 457200 w 526069"/>
                        <a:gd name="connsiteY8" fmla="*/ 156845 h 548640"/>
                        <a:gd name="connsiteX9" fmla="*/ 525145 w 526069"/>
                        <a:gd name="connsiteY9" fmla="*/ 300990 h 548640"/>
                        <a:gd name="connsiteX10" fmla="*/ 467360 w 526069"/>
                        <a:gd name="connsiteY10" fmla="*/ 414655 h 548640"/>
                        <a:gd name="connsiteX11" fmla="*/ 467995 w 526069"/>
                        <a:gd name="connsiteY11" fmla="*/ 548640 h 548640"/>
                        <a:gd name="connsiteX12" fmla="*/ 247650 w 526069"/>
                        <a:gd name="connsiteY12" fmla="*/ 542925 h 548640"/>
                        <a:gd name="connsiteX0" fmla="*/ 247650 w 526069"/>
                        <a:gd name="connsiteY0" fmla="*/ 542925 h 563523"/>
                        <a:gd name="connsiteX1" fmla="*/ 274320 w 526069"/>
                        <a:gd name="connsiteY1" fmla="*/ 285750 h 563523"/>
                        <a:gd name="connsiteX2" fmla="*/ 113665 w 526069"/>
                        <a:gd name="connsiteY2" fmla="*/ 210185 h 563523"/>
                        <a:gd name="connsiteX3" fmla="*/ 0 w 526069"/>
                        <a:gd name="connsiteY3" fmla="*/ 50800 h 563523"/>
                        <a:gd name="connsiteX4" fmla="*/ 35560 w 526069"/>
                        <a:gd name="connsiteY4" fmla="*/ 0 h 563523"/>
                        <a:gd name="connsiteX5" fmla="*/ 165735 w 526069"/>
                        <a:gd name="connsiteY5" fmla="*/ 172720 h 563523"/>
                        <a:gd name="connsiteX6" fmla="*/ 277495 w 526069"/>
                        <a:gd name="connsiteY6" fmla="*/ 208280 h 563523"/>
                        <a:gd name="connsiteX7" fmla="*/ 355600 w 526069"/>
                        <a:gd name="connsiteY7" fmla="*/ 147320 h 563523"/>
                        <a:gd name="connsiteX8" fmla="*/ 457200 w 526069"/>
                        <a:gd name="connsiteY8" fmla="*/ 156845 h 563523"/>
                        <a:gd name="connsiteX9" fmla="*/ 525145 w 526069"/>
                        <a:gd name="connsiteY9" fmla="*/ 300990 h 563523"/>
                        <a:gd name="connsiteX10" fmla="*/ 467360 w 526069"/>
                        <a:gd name="connsiteY10" fmla="*/ 414655 h 563523"/>
                        <a:gd name="connsiteX11" fmla="*/ 467995 w 526069"/>
                        <a:gd name="connsiteY11" fmla="*/ 548640 h 563523"/>
                        <a:gd name="connsiteX12" fmla="*/ 247650 w 526069"/>
                        <a:gd name="connsiteY12" fmla="*/ 542925 h 563523"/>
                        <a:gd name="connsiteX0" fmla="*/ 249555 w 526069"/>
                        <a:gd name="connsiteY0" fmla="*/ 510540 h 548640"/>
                        <a:gd name="connsiteX1" fmla="*/ 274320 w 526069"/>
                        <a:gd name="connsiteY1" fmla="*/ 285750 h 548640"/>
                        <a:gd name="connsiteX2" fmla="*/ 113665 w 526069"/>
                        <a:gd name="connsiteY2" fmla="*/ 210185 h 548640"/>
                        <a:gd name="connsiteX3" fmla="*/ 0 w 526069"/>
                        <a:gd name="connsiteY3" fmla="*/ 50800 h 548640"/>
                        <a:gd name="connsiteX4" fmla="*/ 35560 w 526069"/>
                        <a:gd name="connsiteY4" fmla="*/ 0 h 548640"/>
                        <a:gd name="connsiteX5" fmla="*/ 165735 w 526069"/>
                        <a:gd name="connsiteY5" fmla="*/ 172720 h 548640"/>
                        <a:gd name="connsiteX6" fmla="*/ 277495 w 526069"/>
                        <a:gd name="connsiteY6" fmla="*/ 208280 h 548640"/>
                        <a:gd name="connsiteX7" fmla="*/ 355600 w 526069"/>
                        <a:gd name="connsiteY7" fmla="*/ 147320 h 548640"/>
                        <a:gd name="connsiteX8" fmla="*/ 457200 w 526069"/>
                        <a:gd name="connsiteY8" fmla="*/ 156845 h 548640"/>
                        <a:gd name="connsiteX9" fmla="*/ 525145 w 526069"/>
                        <a:gd name="connsiteY9" fmla="*/ 300990 h 548640"/>
                        <a:gd name="connsiteX10" fmla="*/ 467360 w 526069"/>
                        <a:gd name="connsiteY10" fmla="*/ 414655 h 548640"/>
                        <a:gd name="connsiteX11" fmla="*/ 467995 w 526069"/>
                        <a:gd name="connsiteY11" fmla="*/ 548640 h 548640"/>
                        <a:gd name="connsiteX12" fmla="*/ 249555 w 526069"/>
                        <a:gd name="connsiteY12" fmla="*/ 510540 h 548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526069" h="548640">
                          <a:moveTo>
                            <a:pt x="249555" y="510540"/>
                          </a:moveTo>
                          <a:lnTo>
                            <a:pt x="274320" y="285750"/>
                          </a:lnTo>
                          <a:cubicBezTo>
                            <a:pt x="241723" y="293582"/>
                            <a:pt x="142452" y="234738"/>
                            <a:pt x="113665" y="210185"/>
                          </a:cubicBezTo>
                          <a:cubicBezTo>
                            <a:pt x="23072" y="110702"/>
                            <a:pt x="41063" y="112183"/>
                            <a:pt x="0" y="50800"/>
                          </a:cubicBezTo>
                          <a:lnTo>
                            <a:pt x="35560" y="0"/>
                          </a:lnTo>
                          <a:cubicBezTo>
                            <a:pt x="77047" y="57573"/>
                            <a:pt x="105198" y="113242"/>
                            <a:pt x="165735" y="172720"/>
                          </a:cubicBezTo>
                          <a:cubicBezTo>
                            <a:pt x="233468" y="203623"/>
                            <a:pt x="238337" y="196427"/>
                            <a:pt x="277495" y="208280"/>
                          </a:cubicBezTo>
                          <a:cubicBezTo>
                            <a:pt x="328295" y="146050"/>
                            <a:pt x="320040" y="167640"/>
                            <a:pt x="355600" y="147320"/>
                          </a:cubicBezTo>
                          <a:lnTo>
                            <a:pt x="457200" y="156845"/>
                          </a:lnTo>
                          <a:cubicBezTo>
                            <a:pt x="489373" y="201718"/>
                            <a:pt x="532977" y="263737"/>
                            <a:pt x="525145" y="300990"/>
                          </a:cubicBezTo>
                          <a:cubicBezTo>
                            <a:pt x="505883" y="382058"/>
                            <a:pt x="496147" y="373592"/>
                            <a:pt x="467360" y="414655"/>
                          </a:cubicBezTo>
                          <a:cubicBezTo>
                            <a:pt x="467572" y="459317"/>
                            <a:pt x="467783" y="503978"/>
                            <a:pt x="467995" y="548640"/>
                          </a:cubicBezTo>
                          <a:cubicBezTo>
                            <a:pt x="394547" y="546735"/>
                            <a:pt x="342053" y="554355"/>
                            <a:pt x="249555" y="510540"/>
                          </a:cubicBezTo>
                          <a:close/>
                        </a:path>
                      </a:pathLst>
                    </a:custGeom>
                    <a:solidFill>
                      <a:srgbClr val="E8344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solidFill>
                            <a:srgbClr val="F07C8D">
                              <a:alpha val="0"/>
                            </a:srgbClr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p:txBody>
                </p:sp>
                <p:sp>
                  <p:nvSpPr>
                    <p:cNvPr id="31" name="자유형 163">
                      <a:extLst>
                        <a:ext uri="{FF2B5EF4-FFF2-40B4-BE49-F238E27FC236}">
                          <a16:creationId xmlns:a16="http://schemas.microsoft.com/office/drawing/2014/main" id="{70E7AA52-F24D-2E97-8505-1AFFE0EA5A47}"/>
                        </a:ext>
                      </a:extLst>
                    </p:cNvPr>
                    <p:cNvSpPr/>
                    <p:nvPr/>
                  </p:nvSpPr>
                  <p:spPr>
                    <a:xfrm rot="391956">
                      <a:off x="10591520" y="4471600"/>
                      <a:ext cx="209995" cy="367387"/>
                    </a:xfrm>
                    <a:custGeom>
                      <a:avLst/>
                      <a:gdLst>
                        <a:gd name="connsiteX0" fmla="*/ 0 w 198120"/>
                        <a:gd name="connsiteY0" fmla="*/ 22860 h 156210"/>
                        <a:gd name="connsiteX1" fmla="*/ 41910 w 198120"/>
                        <a:gd name="connsiteY1" fmla="*/ 72390 h 156210"/>
                        <a:gd name="connsiteX2" fmla="*/ 99060 w 198120"/>
                        <a:gd name="connsiteY2" fmla="*/ 76200 h 156210"/>
                        <a:gd name="connsiteX3" fmla="*/ 175260 w 198120"/>
                        <a:gd name="connsiteY3" fmla="*/ 156210 h 156210"/>
                        <a:gd name="connsiteX4" fmla="*/ 179070 w 198120"/>
                        <a:gd name="connsiteY4" fmla="*/ 114300 h 156210"/>
                        <a:gd name="connsiteX5" fmla="*/ 198120 w 198120"/>
                        <a:gd name="connsiteY5" fmla="*/ 26670 h 156210"/>
                        <a:gd name="connsiteX6" fmla="*/ 110490 w 198120"/>
                        <a:gd name="connsiteY6" fmla="*/ 0 h 156210"/>
                        <a:gd name="connsiteX7" fmla="*/ 0 w 198120"/>
                        <a:gd name="connsiteY7" fmla="*/ 22860 h 156210"/>
                        <a:gd name="connsiteX0" fmla="*/ 0 w 198120"/>
                        <a:gd name="connsiteY0" fmla="*/ 22860 h 156210"/>
                        <a:gd name="connsiteX1" fmla="*/ 41910 w 198120"/>
                        <a:gd name="connsiteY1" fmla="*/ 72390 h 156210"/>
                        <a:gd name="connsiteX2" fmla="*/ 99060 w 198120"/>
                        <a:gd name="connsiteY2" fmla="*/ 76200 h 156210"/>
                        <a:gd name="connsiteX3" fmla="*/ 175260 w 198120"/>
                        <a:gd name="connsiteY3" fmla="*/ 156210 h 156210"/>
                        <a:gd name="connsiteX4" fmla="*/ 179070 w 198120"/>
                        <a:gd name="connsiteY4" fmla="*/ 114300 h 156210"/>
                        <a:gd name="connsiteX5" fmla="*/ 198120 w 198120"/>
                        <a:gd name="connsiteY5" fmla="*/ 26670 h 156210"/>
                        <a:gd name="connsiteX6" fmla="*/ 110490 w 198120"/>
                        <a:gd name="connsiteY6" fmla="*/ 0 h 156210"/>
                        <a:gd name="connsiteX7" fmla="*/ 0 w 198120"/>
                        <a:gd name="connsiteY7" fmla="*/ 22860 h 156210"/>
                        <a:gd name="connsiteX0" fmla="*/ 0 w 198120"/>
                        <a:gd name="connsiteY0" fmla="*/ 22860 h 156210"/>
                        <a:gd name="connsiteX1" fmla="*/ 41910 w 198120"/>
                        <a:gd name="connsiteY1" fmla="*/ 72390 h 156210"/>
                        <a:gd name="connsiteX2" fmla="*/ 99060 w 198120"/>
                        <a:gd name="connsiteY2" fmla="*/ 76200 h 156210"/>
                        <a:gd name="connsiteX3" fmla="*/ 175260 w 198120"/>
                        <a:gd name="connsiteY3" fmla="*/ 156210 h 156210"/>
                        <a:gd name="connsiteX4" fmla="*/ 179070 w 198120"/>
                        <a:gd name="connsiteY4" fmla="*/ 114300 h 156210"/>
                        <a:gd name="connsiteX5" fmla="*/ 198120 w 198120"/>
                        <a:gd name="connsiteY5" fmla="*/ 26670 h 156210"/>
                        <a:gd name="connsiteX6" fmla="*/ 110490 w 198120"/>
                        <a:gd name="connsiteY6" fmla="*/ 0 h 156210"/>
                        <a:gd name="connsiteX7" fmla="*/ 0 w 198120"/>
                        <a:gd name="connsiteY7" fmla="*/ 22860 h 156210"/>
                        <a:gd name="connsiteX0" fmla="*/ 0 w 198120"/>
                        <a:gd name="connsiteY0" fmla="*/ 19069 h 152419"/>
                        <a:gd name="connsiteX1" fmla="*/ 41910 w 198120"/>
                        <a:gd name="connsiteY1" fmla="*/ 68599 h 152419"/>
                        <a:gd name="connsiteX2" fmla="*/ 99060 w 198120"/>
                        <a:gd name="connsiteY2" fmla="*/ 72409 h 152419"/>
                        <a:gd name="connsiteX3" fmla="*/ 175260 w 198120"/>
                        <a:gd name="connsiteY3" fmla="*/ 152419 h 152419"/>
                        <a:gd name="connsiteX4" fmla="*/ 179070 w 198120"/>
                        <a:gd name="connsiteY4" fmla="*/ 110509 h 152419"/>
                        <a:gd name="connsiteX5" fmla="*/ 198120 w 198120"/>
                        <a:gd name="connsiteY5" fmla="*/ 22879 h 152419"/>
                        <a:gd name="connsiteX6" fmla="*/ 121864 w 198120"/>
                        <a:gd name="connsiteY6" fmla="*/ 0 h 152419"/>
                        <a:gd name="connsiteX7" fmla="*/ 0 w 198120"/>
                        <a:gd name="connsiteY7" fmla="*/ 19069 h 152419"/>
                        <a:gd name="connsiteX0" fmla="*/ 0 w 198120"/>
                        <a:gd name="connsiteY0" fmla="*/ 24911 h 158261"/>
                        <a:gd name="connsiteX1" fmla="*/ 41910 w 198120"/>
                        <a:gd name="connsiteY1" fmla="*/ 74441 h 158261"/>
                        <a:gd name="connsiteX2" fmla="*/ 99060 w 198120"/>
                        <a:gd name="connsiteY2" fmla="*/ 78251 h 158261"/>
                        <a:gd name="connsiteX3" fmla="*/ 175260 w 198120"/>
                        <a:gd name="connsiteY3" fmla="*/ 158261 h 158261"/>
                        <a:gd name="connsiteX4" fmla="*/ 179070 w 198120"/>
                        <a:gd name="connsiteY4" fmla="*/ 116351 h 158261"/>
                        <a:gd name="connsiteX5" fmla="*/ 198120 w 198120"/>
                        <a:gd name="connsiteY5" fmla="*/ 28721 h 158261"/>
                        <a:gd name="connsiteX6" fmla="*/ 121864 w 198120"/>
                        <a:gd name="connsiteY6" fmla="*/ 5842 h 158261"/>
                        <a:gd name="connsiteX7" fmla="*/ 0 w 198120"/>
                        <a:gd name="connsiteY7" fmla="*/ 24911 h 158261"/>
                        <a:gd name="connsiteX0" fmla="*/ 0 w 179164"/>
                        <a:gd name="connsiteY0" fmla="*/ 24911 h 158261"/>
                        <a:gd name="connsiteX1" fmla="*/ 41910 w 179164"/>
                        <a:gd name="connsiteY1" fmla="*/ 74441 h 158261"/>
                        <a:gd name="connsiteX2" fmla="*/ 99060 w 179164"/>
                        <a:gd name="connsiteY2" fmla="*/ 78251 h 158261"/>
                        <a:gd name="connsiteX3" fmla="*/ 175260 w 179164"/>
                        <a:gd name="connsiteY3" fmla="*/ 158261 h 158261"/>
                        <a:gd name="connsiteX4" fmla="*/ 179070 w 179164"/>
                        <a:gd name="connsiteY4" fmla="*/ 116351 h 158261"/>
                        <a:gd name="connsiteX5" fmla="*/ 179164 w 179164"/>
                        <a:gd name="connsiteY5" fmla="*/ 57155 h 158261"/>
                        <a:gd name="connsiteX6" fmla="*/ 121864 w 179164"/>
                        <a:gd name="connsiteY6" fmla="*/ 5842 h 158261"/>
                        <a:gd name="connsiteX7" fmla="*/ 0 w 179164"/>
                        <a:gd name="connsiteY7" fmla="*/ 24911 h 158261"/>
                        <a:gd name="connsiteX0" fmla="*/ 0 w 181800"/>
                        <a:gd name="connsiteY0" fmla="*/ 24911 h 158261"/>
                        <a:gd name="connsiteX1" fmla="*/ 41910 w 181800"/>
                        <a:gd name="connsiteY1" fmla="*/ 74441 h 158261"/>
                        <a:gd name="connsiteX2" fmla="*/ 99060 w 181800"/>
                        <a:gd name="connsiteY2" fmla="*/ 78251 h 158261"/>
                        <a:gd name="connsiteX3" fmla="*/ 175260 w 181800"/>
                        <a:gd name="connsiteY3" fmla="*/ 158261 h 158261"/>
                        <a:gd name="connsiteX4" fmla="*/ 179070 w 181800"/>
                        <a:gd name="connsiteY4" fmla="*/ 116351 h 158261"/>
                        <a:gd name="connsiteX5" fmla="*/ 179164 w 181800"/>
                        <a:gd name="connsiteY5" fmla="*/ 57155 h 158261"/>
                        <a:gd name="connsiteX6" fmla="*/ 121864 w 181800"/>
                        <a:gd name="connsiteY6" fmla="*/ 5842 h 158261"/>
                        <a:gd name="connsiteX7" fmla="*/ 0 w 181800"/>
                        <a:gd name="connsiteY7" fmla="*/ 24911 h 158261"/>
                        <a:gd name="connsiteX0" fmla="*/ 0 w 181588"/>
                        <a:gd name="connsiteY0" fmla="*/ 30319 h 163669"/>
                        <a:gd name="connsiteX1" fmla="*/ 41910 w 181588"/>
                        <a:gd name="connsiteY1" fmla="*/ 79849 h 163669"/>
                        <a:gd name="connsiteX2" fmla="*/ 99060 w 181588"/>
                        <a:gd name="connsiteY2" fmla="*/ 83659 h 163669"/>
                        <a:gd name="connsiteX3" fmla="*/ 175260 w 181588"/>
                        <a:gd name="connsiteY3" fmla="*/ 163669 h 163669"/>
                        <a:gd name="connsiteX4" fmla="*/ 179070 w 181588"/>
                        <a:gd name="connsiteY4" fmla="*/ 121759 h 163669"/>
                        <a:gd name="connsiteX5" fmla="*/ 179164 w 181588"/>
                        <a:gd name="connsiteY5" fmla="*/ 62563 h 163669"/>
                        <a:gd name="connsiteX6" fmla="*/ 116177 w 181588"/>
                        <a:gd name="connsiteY6" fmla="*/ 3668 h 163669"/>
                        <a:gd name="connsiteX7" fmla="*/ 0 w 181588"/>
                        <a:gd name="connsiteY7" fmla="*/ 30319 h 163669"/>
                        <a:gd name="connsiteX0" fmla="*/ 0 w 181588"/>
                        <a:gd name="connsiteY0" fmla="*/ 30319 h 163669"/>
                        <a:gd name="connsiteX1" fmla="*/ 41910 w 181588"/>
                        <a:gd name="connsiteY1" fmla="*/ 79849 h 163669"/>
                        <a:gd name="connsiteX2" fmla="*/ 99060 w 181588"/>
                        <a:gd name="connsiteY2" fmla="*/ 83659 h 163669"/>
                        <a:gd name="connsiteX3" fmla="*/ 175260 w 181588"/>
                        <a:gd name="connsiteY3" fmla="*/ 163669 h 163669"/>
                        <a:gd name="connsiteX4" fmla="*/ 179070 w 181588"/>
                        <a:gd name="connsiteY4" fmla="*/ 121759 h 163669"/>
                        <a:gd name="connsiteX5" fmla="*/ 179164 w 181588"/>
                        <a:gd name="connsiteY5" fmla="*/ 62563 h 163669"/>
                        <a:gd name="connsiteX6" fmla="*/ 116177 w 181588"/>
                        <a:gd name="connsiteY6" fmla="*/ 3668 h 163669"/>
                        <a:gd name="connsiteX7" fmla="*/ 0 w 181588"/>
                        <a:gd name="connsiteY7" fmla="*/ 30319 h 163669"/>
                        <a:gd name="connsiteX0" fmla="*/ 4467 w 186055"/>
                        <a:gd name="connsiteY0" fmla="*/ 30319 h 163669"/>
                        <a:gd name="connsiteX1" fmla="*/ 46377 w 186055"/>
                        <a:gd name="connsiteY1" fmla="*/ 79849 h 163669"/>
                        <a:gd name="connsiteX2" fmla="*/ 103527 w 186055"/>
                        <a:gd name="connsiteY2" fmla="*/ 83659 h 163669"/>
                        <a:gd name="connsiteX3" fmla="*/ 179727 w 186055"/>
                        <a:gd name="connsiteY3" fmla="*/ 163669 h 163669"/>
                        <a:gd name="connsiteX4" fmla="*/ 183537 w 186055"/>
                        <a:gd name="connsiteY4" fmla="*/ 121759 h 163669"/>
                        <a:gd name="connsiteX5" fmla="*/ 183631 w 186055"/>
                        <a:gd name="connsiteY5" fmla="*/ 62563 h 163669"/>
                        <a:gd name="connsiteX6" fmla="*/ 120644 w 186055"/>
                        <a:gd name="connsiteY6" fmla="*/ 3668 h 163669"/>
                        <a:gd name="connsiteX7" fmla="*/ 4467 w 186055"/>
                        <a:gd name="connsiteY7" fmla="*/ 30319 h 163669"/>
                        <a:gd name="connsiteX0" fmla="*/ 9248 w 173776"/>
                        <a:gd name="connsiteY0" fmla="*/ 27473 h 164614"/>
                        <a:gd name="connsiteX1" fmla="*/ 34098 w 173776"/>
                        <a:gd name="connsiteY1" fmla="*/ 80794 h 164614"/>
                        <a:gd name="connsiteX2" fmla="*/ 91248 w 173776"/>
                        <a:gd name="connsiteY2" fmla="*/ 84604 h 164614"/>
                        <a:gd name="connsiteX3" fmla="*/ 167448 w 173776"/>
                        <a:gd name="connsiteY3" fmla="*/ 164614 h 164614"/>
                        <a:gd name="connsiteX4" fmla="*/ 171258 w 173776"/>
                        <a:gd name="connsiteY4" fmla="*/ 122704 h 164614"/>
                        <a:gd name="connsiteX5" fmla="*/ 171352 w 173776"/>
                        <a:gd name="connsiteY5" fmla="*/ 63508 h 164614"/>
                        <a:gd name="connsiteX6" fmla="*/ 108365 w 173776"/>
                        <a:gd name="connsiteY6" fmla="*/ 4613 h 164614"/>
                        <a:gd name="connsiteX7" fmla="*/ 9248 w 173776"/>
                        <a:gd name="connsiteY7" fmla="*/ 27473 h 164614"/>
                        <a:gd name="connsiteX0" fmla="*/ 9248 w 173776"/>
                        <a:gd name="connsiteY0" fmla="*/ 27473 h 164614"/>
                        <a:gd name="connsiteX1" fmla="*/ 34098 w 173776"/>
                        <a:gd name="connsiteY1" fmla="*/ 80794 h 164614"/>
                        <a:gd name="connsiteX2" fmla="*/ 91248 w 173776"/>
                        <a:gd name="connsiteY2" fmla="*/ 84604 h 164614"/>
                        <a:gd name="connsiteX3" fmla="*/ 167448 w 173776"/>
                        <a:gd name="connsiteY3" fmla="*/ 164614 h 164614"/>
                        <a:gd name="connsiteX4" fmla="*/ 171258 w 173776"/>
                        <a:gd name="connsiteY4" fmla="*/ 122704 h 164614"/>
                        <a:gd name="connsiteX5" fmla="*/ 171352 w 173776"/>
                        <a:gd name="connsiteY5" fmla="*/ 63508 h 164614"/>
                        <a:gd name="connsiteX6" fmla="*/ 108365 w 173776"/>
                        <a:gd name="connsiteY6" fmla="*/ 4613 h 164614"/>
                        <a:gd name="connsiteX7" fmla="*/ 9248 w 173776"/>
                        <a:gd name="connsiteY7" fmla="*/ 27473 h 164614"/>
                        <a:gd name="connsiteX0" fmla="*/ 9248 w 173776"/>
                        <a:gd name="connsiteY0" fmla="*/ 27473 h 162718"/>
                        <a:gd name="connsiteX1" fmla="*/ 34098 w 173776"/>
                        <a:gd name="connsiteY1" fmla="*/ 80794 h 162718"/>
                        <a:gd name="connsiteX2" fmla="*/ 91248 w 173776"/>
                        <a:gd name="connsiteY2" fmla="*/ 84604 h 162718"/>
                        <a:gd name="connsiteX3" fmla="*/ 137118 w 173776"/>
                        <a:gd name="connsiteY3" fmla="*/ 162718 h 162718"/>
                        <a:gd name="connsiteX4" fmla="*/ 171258 w 173776"/>
                        <a:gd name="connsiteY4" fmla="*/ 122704 h 162718"/>
                        <a:gd name="connsiteX5" fmla="*/ 171352 w 173776"/>
                        <a:gd name="connsiteY5" fmla="*/ 63508 h 162718"/>
                        <a:gd name="connsiteX6" fmla="*/ 108365 w 173776"/>
                        <a:gd name="connsiteY6" fmla="*/ 4613 h 162718"/>
                        <a:gd name="connsiteX7" fmla="*/ 9248 w 173776"/>
                        <a:gd name="connsiteY7" fmla="*/ 27473 h 162718"/>
                        <a:gd name="connsiteX0" fmla="*/ 9248 w 173776"/>
                        <a:gd name="connsiteY0" fmla="*/ 27473 h 162718"/>
                        <a:gd name="connsiteX1" fmla="*/ 34098 w 173776"/>
                        <a:gd name="connsiteY1" fmla="*/ 80794 h 162718"/>
                        <a:gd name="connsiteX2" fmla="*/ 91248 w 173776"/>
                        <a:gd name="connsiteY2" fmla="*/ 84604 h 162718"/>
                        <a:gd name="connsiteX3" fmla="*/ 137118 w 173776"/>
                        <a:gd name="connsiteY3" fmla="*/ 162718 h 162718"/>
                        <a:gd name="connsiteX4" fmla="*/ 171258 w 173776"/>
                        <a:gd name="connsiteY4" fmla="*/ 122704 h 162718"/>
                        <a:gd name="connsiteX5" fmla="*/ 171352 w 173776"/>
                        <a:gd name="connsiteY5" fmla="*/ 63508 h 162718"/>
                        <a:gd name="connsiteX6" fmla="*/ 108365 w 173776"/>
                        <a:gd name="connsiteY6" fmla="*/ 4613 h 162718"/>
                        <a:gd name="connsiteX7" fmla="*/ 9248 w 173776"/>
                        <a:gd name="connsiteY7" fmla="*/ 27473 h 162718"/>
                        <a:gd name="connsiteX0" fmla="*/ 9248 w 178060"/>
                        <a:gd name="connsiteY0" fmla="*/ 27473 h 162718"/>
                        <a:gd name="connsiteX1" fmla="*/ 34098 w 178060"/>
                        <a:gd name="connsiteY1" fmla="*/ 80794 h 162718"/>
                        <a:gd name="connsiteX2" fmla="*/ 91248 w 178060"/>
                        <a:gd name="connsiteY2" fmla="*/ 84604 h 162718"/>
                        <a:gd name="connsiteX3" fmla="*/ 137118 w 178060"/>
                        <a:gd name="connsiteY3" fmla="*/ 162718 h 162718"/>
                        <a:gd name="connsiteX4" fmla="*/ 171258 w 178060"/>
                        <a:gd name="connsiteY4" fmla="*/ 122704 h 162718"/>
                        <a:gd name="connsiteX5" fmla="*/ 171352 w 178060"/>
                        <a:gd name="connsiteY5" fmla="*/ 63508 h 162718"/>
                        <a:gd name="connsiteX6" fmla="*/ 108365 w 178060"/>
                        <a:gd name="connsiteY6" fmla="*/ 4613 h 162718"/>
                        <a:gd name="connsiteX7" fmla="*/ 9248 w 178060"/>
                        <a:gd name="connsiteY7" fmla="*/ 27473 h 162718"/>
                        <a:gd name="connsiteX0" fmla="*/ 9248 w 178060"/>
                        <a:gd name="connsiteY0" fmla="*/ 27473 h 162718"/>
                        <a:gd name="connsiteX1" fmla="*/ 34098 w 178060"/>
                        <a:gd name="connsiteY1" fmla="*/ 80794 h 162718"/>
                        <a:gd name="connsiteX2" fmla="*/ 91248 w 178060"/>
                        <a:gd name="connsiteY2" fmla="*/ 84604 h 162718"/>
                        <a:gd name="connsiteX3" fmla="*/ 137118 w 178060"/>
                        <a:gd name="connsiteY3" fmla="*/ 162718 h 162718"/>
                        <a:gd name="connsiteX4" fmla="*/ 171258 w 178060"/>
                        <a:gd name="connsiteY4" fmla="*/ 122704 h 162718"/>
                        <a:gd name="connsiteX5" fmla="*/ 171352 w 178060"/>
                        <a:gd name="connsiteY5" fmla="*/ 63508 h 162718"/>
                        <a:gd name="connsiteX6" fmla="*/ 108365 w 178060"/>
                        <a:gd name="connsiteY6" fmla="*/ 4613 h 162718"/>
                        <a:gd name="connsiteX7" fmla="*/ 9248 w 178060"/>
                        <a:gd name="connsiteY7" fmla="*/ 27473 h 162718"/>
                        <a:gd name="connsiteX0" fmla="*/ 9248 w 184123"/>
                        <a:gd name="connsiteY0" fmla="*/ 27473 h 162718"/>
                        <a:gd name="connsiteX1" fmla="*/ 34098 w 184123"/>
                        <a:gd name="connsiteY1" fmla="*/ 80794 h 162718"/>
                        <a:gd name="connsiteX2" fmla="*/ 91248 w 184123"/>
                        <a:gd name="connsiteY2" fmla="*/ 84604 h 162718"/>
                        <a:gd name="connsiteX3" fmla="*/ 137118 w 184123"/>
                        <a:gd name="connsiteY3" fmla="*/ 162718 h 162718"/>
                        <a:gd name="connsiteX4" fmla="*/ 171258 w 184123"/>
                        <a:gd name="connsiteY4" fmla="*/ 122704 h 162718"/>
                        <a:gd name="connsiteX5" fmla="*/ 178934 w 184123"/>
                        <a:gd name="connsiteY5" fmla="*/ 65404 h 162718"/>
                        <a:gd name="connsiteX6" fmla="*/ 108365 w 184123"/>
                        <a:gd name="connsiteY6" fmla="*/ 4613 h 162718"/>
                        <a:gd name="connsiteX7" fmla="*/ 9248 w 184123"/>
                        <a:gd name="connsiteY7" fmla="*/ 27473 h 162718"/>
                        <a:gd name="connsiteX0" fmla="*/ 9248 w 184123"/>
                        <a:gd name="connsiteY0" fmla="*/ 27473 h 162718"/>
                        <a:gd name="connsiteX1" fmla="*/ 34098 w 184123"/>
                        <a:gd name="connsiteY1" fmla="*/ 80794 h 162718"/>
                        <a:gd name="connsiteX2" fmla="*/ 91248 w 184123"/>
                        <a:gd name="connsiteY2" fmla="*/ 84604 h 162718"/>
                        <a:gd name="connsiteX3" fmla="*/ 137118 w 184123"/>
                        <a:gd name="connsiteY3" fmla="*/ 162718 h 162718"/>
                        <a:gd name="connsiteX4" fmla="*/ 171258 w 184123"/>
                        <a:gd name="connsiteY4" fmla="*/ 122704 h 162718"/>
                        <a:gd name="connsiteX5" fmla="*/ 178934 w 184123"/>
                        <a:gd name="connsiteY5" fmla="*/ 65404 h 162718"/>
                        <a:gd name="connsiteX6" fmla="*/ 108365 w 184123"/>
                        <a:gd name="connsiteY6" fmla="*/ 4613 h 162718"/>
                        <a:gd name="connsiteX7" fmla="*/ 9248 w 184123"/>
                        <a:gd name="connsiteY7" fmla="*/ 27473 h 162718"/>
                        <a:gd name="connsiteX0" fmla="*/ 9248 w 179694"/>
                        <a:gd name="connsiteY0" fmla="*/ 27473 h 162718"/>
                        <a:gd name="connsiteX1" fmla="*/ 34098 w 179694"/>
                        <a:gd name="connsiteY1" fmla="*/ 80794 h 162718"/>
                        <a:gd name="connsiteX2" fmla="*/ 91248 w 179694"/>
                        <a:gd name="connsiteY2" fmla="*/ 84604 h 162718"/>
                        <a:gd name="connsiteX3" fmla="*/ 137118 w 179694"/>
                        <a:gd name="connsiteY3" fmla="*/ 162718 h 162718"/>
                        <a:gd name="connsiteX4" fmla="*/ 171258 w 179694"/>
                        <a:gd name="connsiteY4" fmla="*/ 122704 h 162718"/>
                        <a:gd name="connsiteX5" fmla="*/ 178934 w 179694"/>
                        <a:gd name="connsiteY5" fmla="*/ 65404 h 162718"/>
                        <a:gd name="connsiteX6" fmla="*/ 108365 w 179694"/>
                        <a:gd name="connsiteY6" fmla="*/ 4613 h 162718"/>
                        <a:gd name="connsiteX7" fmla="*/ 9248 w 179694"/>
                        <a:gd name="connsiteY7" fmla="*/ 27473 h 162718"/>
                        <a:gd name="connsiteX0" fmla="*/ 9248 w 185161"/>
                        <a:gd name="connsiteY0" fmla="*/ 27473 h 162718"/>
                        <a:gd name="connsiteX1" fmla="*/ 34098 w 185161"/>
                        <a:gd name="connsiteY1" fmla="*/ 80794 h 162718"/>
                        <a:gd name="connsiteX2" fmla="*/ 91248 w 185161"/>
                        <a:gd name="connsiteY2" fmla="*/ 84604 h 162718"/>
                        <a:gd name="connsiteX3" fmla="*/ 137118 w 185161"/>
                        <a:gd name="connsiteY3" fmla="*/ 162718 h 162718"/>
                        <a:gd name="connsiteX4" fmla="*/ 171258 w 185161"/>
                        <a:gd name="connsiteY4" fmla="*/ 122704 h 162718"/>
                        <a:gd name="connsiteX5" fmla="*/ 184621 w 185161"/>
                        <a:gd name="connsiteY5" fmla="*/ 64456 h 162718"/>
                        <a:gd name="connsiteX6" fmla="*/ 108365 w 185161"/>
                        <a:gd name="connsiteY6" fmla="*/ 4613 h 162718"/>
                        <a:gd name="connsiteX7" fmla="*/ 9248 w 185161"/>
                        <a:gd name="connsiteY7" fmla="*/ 27473 h 162718"/>
                        <a:gd name="connsiteX0" fmla="*/ 9248 w 185161"/>
                        <a:gd name="connsiteY0" fmla="*/ 27473 h 162718"/>
                        <a:gd name="connsiteX1" fmla="*/ 34098 w 185161"/>
                        <a:gd name="connsiteY1" fmla="*/ 80794 h 162718"/>
                        <a:gd name="connsiteX2" fmla="*/ 91248 w 185161"/>
                        <a:gd name="connsiteY2" fmla="*/ 84604 h 162718"/>
                        <a:gd name="connsiteX3" fmla="*/ 137118 w 185161"/>
                        <a:gd name="connsiteY3" fmla="*/ 162718 h 162718"/>
                        <a:gd name="connsiteX4" fmla="*/ 171258 w 185161"/>
                        <a:gd name="connsiteY4" fmla="*/ 122704 h 162718"/>
                        <a:gd name="connsiteX5" fmla="*/ 184621 w 185161"/>
                        <a:gd name="connsiteY5" fmla="*/ 64456 h 162718"/>
                        <a:gd name="connsiteX6" fmla="*/ 108365 w 185161"/>
                        <a:gd name="connsiteY6" fmla="*/ 4613 h 162718"/>
                        <a:gd name="connsiteX7" fmla="*/ 9248 w 185161"/>
                        <a:gd name="connsiteY7" fmla="*/ 27473 h 162718"/>
                        <a:gd name="connsiteX0" fmla="*/ 9248 w 185161"/>
                        <a:gd name="connsiteY0" fmla="*/ 27473 h 162718"/>
                        <a:gd name="connsiteX1" fmla="*/ 34098 w 185161"/>
                        <a:gd name="connsiteY1" fmla="*/ 80794 h 162718"/>
                        <a:gd name="connsiteX2" fmla="*/ 91248 w 185161"/>
                        <a:gd name="connsiteY2" fmla="*/ 84604 h 162718"/>
                        <a:gd name="connsiteX3" fmla="*/ 137118 w 185161"/>
                        <a:gd name="connsiteY3" fmla="*/ 162718 h 162718"/>
                        <a:gd name="connsiteX4" fmla="*/ 171258 w 185161"/>
                        <a:gd name="connsiteY4" fmla="*/ 122704 h 162718"/>
                        <a:gd name="connsiteX5" fmla="*/ 184621 w 185161"/>
                        <a:gd name="connsiteY5" fmla="*/ 64456 h 162718"/>
                        <a:gd name="connsiteX6" fmla="*/ 108365 w 185161"/>
                        <a:gd name="connsiteY6" fmla="*/ 4613 h 162718"/>
                        <a:gd name="connsiteX7" fmla="*/ 9248 w 185161"/>
                        <a:gd name="connsiteY7" fmla="*/ 27473 h 162718"/>
                        <a:gd name="connsiteX0" fmla="*/ 9248 w 185366"/>
                        <a:gd name="connsiteY0" fmla="*/ 27473 h 162718"/>
                        <a:gd name="connsiteX1" fmla="*/ 34098 w 185366"/>
                        <a:gd name="connsiteY1" fmla="*/ 80794 h 162718"/>
                        <a:gd name="connsiteX2" fmla="*/ 91248 w 185366"/>
                        <a:gd name="connsiteY2" fmla="*/ 84604 h 162718"/>
                        <a:gd name="connsiteX3" fmla="*/ 137118 w 185366"/>
                        <a:gd name="connsiteY3" fmla="*/ 162718 h 162718"/>
                        <a:gd name="connsiteX4" fmla="*/ 171258 w 185366"/>
                        <a:gd name="connsiteY4" fmla="*/ 122704 h 162718"/>
                        <a:gd name="connsiteX5" fmla="*/ 184621 w 185366"/>
                        <a:gd name="connsiteY5" fmla="*/ 64456 h 162718"/>
                        <a:gd name="connsiteX6" fmla="*/ 108365 w 185366"/>
                        <a:gd name="connsiteY6" fmla="*/ 4613 h 162718"/>
                        <a:gd name="connsiteX7" fmla="*/ 9248 w 185366"/>
                        <a:gd name="connsiteY7" fmla="*/ 27473 h 162718"/>
                        <a:gd name="connsiteX0" fmla="*/ 9248 w 185366"/>
                        <a:gd name="connsiteY0" fmla="*/ 27473 h 165071"/>
                        <a:gd name="connsiteX1" fmla="*/ 34098 w 185366"/>
                        <a:gd name="connsiteY1" fmla="*/ 80794 h 165071"/>
                        <a:gd name="connsiteX2" fmla="*/ 91248 w 185366"/>
                        <a:gd name="connsiteY2" fmla="*/ 84604 h 165071"/>
                        <a:gd name="connsiteX3" fmla="*/ 137118 w 185366"/>
                        <a:gd name="connsiteY3" fmla="*/ 162718 h 165071"/>
                        <a:gd name="connsiteX4" fmla="*/ 171258 w 185366"/>
                        <a:gd name="connsiteY4" fmla="*/ 122704 h 165071"/>
                        <a:gd name="connsiteX5" fmla="*/ 184621 w 185366"/>
                        <a:gd name="connsiteY5" fmla="*/ 64456 h 165071"/>
                        <a:gd name="connsiteX6" fmla="*/ 108365 w 185366"/>
                        <a:gd name="connsiteY6" fmla="*/ 4613 h 165071"/>
                        <a:gd name="connsiteX7" fmla="*/ 9248 w 185366"/>
                        <a:gd name="connsiteY7" fmla="*/ 27473 h 165071"/>
                        <a:gd name="connsiteX0" fmla="*/ 9248 w 185366"/>
                        <a:gd name="connsiteY0" fmla="*/ 27473 h 177834"/>
                        <a:gd name="connsiteX1" fmla="*/ 34098 w 185366"/>
                        <a:gd name="connsiteY1" fmla="*/ 80794 h 177834"/>
                        <a:gd name="connsiteX2" fmla="*/ 91248 w 185366"/>
                        <a:gd name="connsiteY2" fmla="*/ 84604 h 177834"/>
                        <a:gd name="connsiteX3" fmla="*/ 126692 w 185366"/>
                        <a:gd name="connsiteY3" fmla="*/ 175987 h 177834"/>
                        <a:gd name="connsiteX4" fmla="*/ 171258 w 185366"/>
                        <a:gd name="connsiteY4" fmla="*/ 122704 h 177834"/>
                        <a:gd name="connsiteX5" fmla="*/ 184621 w 185366"/>
                        <a:gd name="connsiteY5" fmla="*/ 64456 h 177834"/>
                        <a:gd name="connsiteX6" fmla="*/ 108365 w 185366"/>
                        <a:gd name="connsiteY6" fmla="*/ 4613 h 177834"/>
                        <a:gd name="connsiteX7" fmla="*/ 9248 w 185366"/>
                        <a:gd name="connsiteY7" fmla="*/ 27473 h 177834"/>
                        <a:gd name="connsiteX0" fmla="*/ 9248 w 185366"/>
                        <a:gd name="connsiteY0" fmla="*/ 27473 h 177834"/>
                        <a:gd name="connsiteX1" fmla="*/ 34098 w 185366"/>
                        <a:gd name="connsiteY1" fmla="*/ 80794 h 177834"/>
                        <a:gd name="connsiteX2" fmla="*/ 91248 w 185366"/>
                        <a:gd name="connsiteY2" fmla="*/ 84604 h 177834"/>
                        <a:gd name="connsiteX3" fmla="*/ 126692 w 185366"/>
                        <a:gd name="connsiteY3" fmla="*/ 175987 h 177834"/>
                        <a:gd name="connsiteX4" fmla="*/ 171258 w 185366"/>
                        <a:gd name="connsiteY4" fmla="*/ 122704 h 177834"/>
                        <a:gd name="connsiteX5" fmla="*/ 184621 w 185366"/>
                        <a:gd name="connsiteY5" fmla="*/ 64456 h 177834"/>
                        <a:gd name="connsiteX6" fmla="*/ 108365 w 185366"/>
                        <a:gd name="connsiteY6" fmla="*/ 4613 h 177834"/>
                        <a:gd name="connsiteX7" fmla="*/ 9248 w 185366"/>
                        <a:gd name="connsiteY7" fmla="*/ 27473 h 177834"/>
                        <a:gd name="connsiteX0" fmla="*/ 9248 w 185366"/>
                        <a:gd name="connsiteY0" fmla="*/ 27473 h 177834"/>
                        <a:gd name="connsiteX1" fmla="*/ 34098 w 185366"/>
                        <a:gd name="connsiteY1" fmla="*/ 80794 h 177834"/>
                        <a:gd name="connsiteX2" fmla="*/ 95987 w 185366"/>
                        <a:gd name="connsiteY2" fmla="*/ 84604 h 177834"/>
                        <a:gd name="connsiteX3" fmla="*/ 126692 w 185366"/>
                        <a:gd name="connsiteY3" fmla="*/ 175987 h 177834"/>
                        <a:gd name="connsiteX4" fmla="*/ 171258 w 185366"/>
                        <a:gd name="connsiteY4" fmla="*/ 122704 h 177834"/>
                        <a:gd name="connsiteX5" fmla="*/ 184621 w 185366"/>
                        <a:gd name="connsiteY5" fmla="*/ 64456 h 177834"/>
                        <a:gd name="connsiteX6" fmla="*/ 108365 w 185366"/>
                        <a:gd name="connsiteY6" fmla="*/ 4613 h 177834"/>
                        <a:gd name="connsiteX7" fmla="*/ 9248 w 185366"/>
                        <a:gd name="connsiteY7" fmla="*/ 27473 h 177834"/>
                        <a:gd name="connsiteX0" fmla="*/ 9248 w 185366"/>
                        <a:gd name="connsiteY0" fmla="*/ 27473 h 177834"/>
                        <a:gd name="connsiteX1" fmla="*/ 34098 w 185366"/>
                        <a:gd name="connsiteY1" fmla="*/ 80794 h 177834"/>
                        <a:gd name="connsiteX2" fmla="*/ 95987 w 185366"/>
                        <a:gd name="connsiteY2" fmla="*/ 84604 h 177834"/>
                        <a:gd name="connsiteX3" fmla="*/ 126692 w 185366"/>
                        <a:gd name="connsiteY3" fmla="*/ 175987 h 177834"/>
                        <a:gd name="connsiteX4" fmla="*/ 171258 w 185366"/>
                        <a:gd name="connsiteY4" fmla="*/ 122704 h 177834"/>
                        <a:gd name="connsiteX5" fmla="*/ 184621 w 185366"/>
                        <a:gd name="connsiteY5" fmla="*/ 64456 h 177834"/>
                        <a:gd name="connsiteX6" fmla="*/ 108365 w 185366"/>
                        <a:gd name="connsiteY6" fmla="*/ 4613 h 177834"/>
                        <a:gd name="connsiteX7" fmla="*/ 9248 w 185366"/>
                        <a:gd name="connsiteY7" fmla="*/ 27473 h 177834"/>
                        <a:gd name="connsiteX0" fmla="*/ 16887 w 177840"/>
                        <a:gd name="connsiteY0" fmla="*/ 25732 h 178620"/>
                        <a:gd name="connsiteX1" fmla="*/ 26572 w 177840"/>
                        <a:gd name="connsiteY1" fmla="*/ 81580 h 178620"/>
                        <a:gd name="connsiteX2" fmla="*/ 88461 w 177840"/>
                        <a:gd name="connsiteY2" fmla="*/ 85390 h 178620"/>
                        <a:gd name="connsiteX3" fmla="*/ 119166 w 177840"/>
                        <a:gd name="connsiteY3" fmla="*/ 176773 h 178620"/>
                        <a:gd name="connsiteX4" fmla="*/ 163732 w 177840"/>
                        <a:gd name="connsiteY4" fmla="*/ 123490 h 178620"/>
                        <a:gd name="connsiteX5" fmla="*/ 177095 w 177840"/>
                        <a:gd name="connsiteY5" fmla="*/ 65242 h 178620"/>
                        <a:gd name="connsiteX6" fmla="*/ 100839 w 177840"/>
                        <a:gd name="connsiteY6" fmla="*/ 5399 h 178620"/>
                        <a:gd name="connsiteX7" fmla="*/ 16887 w 177840"/>
                        <a:gd name="connsiteY7" fmla="*/ 25732 h 178620"/>
                        <a:gd name="connsiteX0" fmla="*/ 13505 w 174458"/>
                        <a:gd name="connsiteY0" fmla="*/ 25732 h 178620"/>
                        <a:gd name="connsiteX1" fmla="*/ 23190 w 174458"/>
                        <a:gd name="connsiteY1" fmla="*/ 81580 h 178620"/>
                        <a:gd name="connsiteX2" fmla="*/ 85079 w 174458"/>
                        <a:gd name="connsiteY2" fmla="*/ 85390 h 178620"/>
                        <a:gd name="connsiteX3" fmla="*/ 115784 w 174458"/>
                        <a:gd name="connsiteY3" fmla="*/ 176773 h 178620"/>
                        <a:gd name="connsiteX4" fmla="*/ 160350 w 174458"/>
                        <a:gd name="connsiteY4" fmla="*/ 123490 h 178620"/>
                        <a:gd name="connsiteX5" fmla="*/ 173713 w 174458"/>
                        <a:gd name="connsiteY5" fmla="*/ 65242 h 178620"/>
                        <a:gd name="connsiteX6" fmla="*/ 97457 w 174458"/>
                        <a:gd name="connsiteY6" fmla="*/ 5399 h 178620"/>
                        <a:gd name="connsiteX7" fmla="*/ 13505 w 174458"/>
                        <a:gd name="connsiteY7" fmla="*/ 25732 h 178620"/>
                        <a:gd name="connsiteX0" fmla="*/ 16483 w 177436"/>
                        <a:gd name="connsiteY0" fmla="*/ 25732 h 178620"/>
                        <a:gd name="connsiteX1" fmla="*/ 26168 w 177436"/>
                        <a:gd name="connsiteY1" fmla="*/ 81580 h 178620"/>
                        <a:gd name="connsiteX2" fmla="*/ 88057 w 177436"/>
                        <a:gd name="connsiteY2" fmla="*/ 85390 h 178620"/>
                        <a:gd name="connsiteX3" fmla="*/ 118762 w 177436"/>
                        <a:gd name="connsiteY3" fmla="*/ 176773 h 178620"/>
                        <a:gd name="connsiteX4" fmla="*/ 163328 w 177436"/>
                        <a:gd name="connsiteY4" fmla="*/ 123490 h 178620"/>
                        <a:gd name="connsiteX5" fmla="*/ 176691 w 177436"/>
                        <a:gd name="connsiteY5" fmla="*/ 65242 h 178620"/>
                        <a:gd name="connsiteX6" fmla="*/ 100435 w 177436"/>
                        <a:gd name="connsiteY6" fmla="*/ 5399 h 178620"/>
                        <a:gd name="connsiteX7" fmla="*/ 16483 w 177436"/>
                        <a:gd name="connsiteY7" fmla="*/ 25732 h 178620"/>
                        <a:gd name="connsiteX0" fmla="*/ 10824 w 171777"/>
                        <a:gd name="connsiteY0" fmla="*/ 25732 h 178620"/>
                        <a:gd name="connsiteX1" fmla="*/ 20509 w 171777"/>
                        <a:gd name="connsiteY1" fmla="*/ 81580 h 178620"/>
                        <a:gd name="connsiteX2" fmla="*/ 82398 w 171777"/>
                        <a:gd name="connsiteY2" fmla="*/ 85390 h 178620"/>
                        <a:gd name="connsiteX3" fmla="*/ 113103 w 171777"/>
                        <a:gd name="connsiteY3" fmla="*/ 176773 h 178620"/>
                        <a:gd name="connsiteX4" fmla="*/ 157669 w 171777"/>
                        <a:gd name="connsiteY4" fmla="*/ 123490 h 178620"/>
                        <a:gd name="connsiteX5" fmla="*/ 171032 w 171777"/>
                        <a:gd name="connsiteY5" fmla="*/ 65242 h 178620"/>
                        <a:gd name="connsiteX6" fmla="*/ 94776 w 171777"/>
                        <a:gd name="connsiteY6" fmla="*/ 5399 h 178620"/>
                        <a:gd name="connsiteX7" fmla="*/ 10824 w 171777"/>
                        <a:gd name="connsiteY7" fmla="*/ 25732 h 178620"/>
                        <a:gd name="connsiteX0" fmla="*/ 10824 w 171777"/>
                        <a:gd name="connsiteY0" fmla="*/ 22780 h 175668"/>
                        <a:gd name="connsiteX1" fmla="*/ 20509 w 171777"/>
                        <a:gd name="connsiteY1" fmla="*/ 78628 h 175668"/>
                        <a:gd name="connsiteX2" fmla="*/ 82398 w 171777"/>
                        <a:gd name="connsiteY2" fmla="*/ 82438 h 175668"/>
                        <a:gd name="connsiteX3" fmla="*/ 113103 w 171777"/>
                        <a:gd name="connsiteY3" fmla="*/ 173821 h 175668"/>
                        <a:gd name="connsiteX4" fmla="*/ 157669 w 171777"/>
                        <a:gd name="connsiteY4" fmla="*/ 120538 h 175668"/>
                        <a:gd name="connsiteX5" fmla="*/ 171032 w 171777"/>
                        <a:gd name="connsiteY5" fmla="*/ 62290 h 175668"/>
                        <a:gd name="connsiteX6" fmla="*/ 94776 w 171777"/>
                        <a:gd name="connsiteY6" fmla="*/ 2447 h 175668"/>
                        <a:gd name="connsiteX7" fmla="*/ 10824 w 171777"/>
                        <a:gd name="connsiteY7" fmla="*/ 22780 h 175668"/>
                        <a:gd name="connsiteX0" fmla="*/ 10824 w 171777"/>
                        <a:gd name="connsiteY0" fmla="*/ 22780 h 175668"/>
                        <a:gd name="connsiteX1" fmla="*/ 20509 w 171777"/>
                        <a:gd name="connsiteY1" fmla="*/ 78628 h 175668"/>
                        <a:gd name="connsiteX2" fmla="*/ 82398 w 171777"/>
                        <a:gd name="connsiteY2" fmla="*/ 82438 h 175668"/>
                        <a:gd name="connsiteX3" fmla="*/ 113103 w 171777"/>
                        <a:gd name="connsiteY3" fmla="*/ 173821 h 175668"/>
                        <a:gd name="connsiteX4" fmla="*/ 157669 w 171777"/>
                        <a:gd name="connsiteY4" fmla="*/ 120538 h 175668"/>
                        <a:gd name="connsiteX5" fmla="*/ 171032 w 171777"/>
                        <a:gd name="connsiteY5" fmla="*/ 62290 h 175668"/>
                        <a:gd name="connsiteX6" fmla="*/ 104886 w 171777"/>
                        <a:gd name="connsiteY6" fmla="*/ 2447 h 175668"/>
                        <a:gd name="connsiteX7" fmla="*/ 10824 w 171777"/>
                        <a:gd name="connsiteY7" fmla="*/ 22780 h 175668"/>
                        <a:gd name="connsiteX0" fmla="*/ 10824 w 171777"/>
                        <a:gd name="connsiteY0" fmla="*/ 20333 h 173221"/>
                        <a:gd name="connsiteX1" fmla="*/ 20509 w 171777"/>
                        <a:gd name="connsiteY1" fmla="*/ 76181 h 173221"/>
                        <a:gd name="connsiteX2" fmla="*/ 82398 w 171777"/>
                        <a:gd name="connsiteY2" fmla="*/ 79991 h 173221"/>
                        <a:gd name="connsiteX3" fmla="*/ 113103 w 171777"/>
                        <a:gd name="connsiteY3" fmla="*/ 171374 h 173221"/>
                        <a:gd name="connsiteX4" fmla="*/ 157669 w 171777"/>
                        <a:gd name="connsiteY4" fmla="*/ 118091 h 173221"/>
                        <a:gd name="connsiteX5" fmla="*/ 171032 w 171777"/>
                        <a:gd name="connsiteY5" fmla="*/ 59843 h 173221"/>
                        <a:gd name="connsiteX6" fmla="*/ 104886 w 171777"/>
                        <a:gd name="connsiteY6" fmla="*/ 0 h 173221"/>
                        <a:gd name="connsiteX7" fmla="*/ 10824 w 171777"/>
                        <a:gd name="connsiteY7" fmla="*/ 20333 h 173221"/>
                        <a:gd name="connsiteX0" fmla="*/ 10824 w 171777"/>
                        <a:gd name="connsiteY0" fmla="*/ 20333 h 173221"/>
                        <a:gd name="connsiteX1" fmla="*/ 20509 w 171777"/>
                        <a:gd name="connsiteY1" fmla="*/ 76181 h 173221"/>
                        <a:gd name="connsiteX2" fmla="*/ 82398 w 171777"/>
                        <a:gd name="connsiteY2" fmla="*/ 79991 h 173221"/>
                        <a:gd name="connsiteX3" fmla="*/ 113103 w 171777"/>
                        <a:gd name="connsiteY3" fmla="*/ 171374 h 173221"/>
                        <a:gd name="connsiteX4" fmla="*/ 157669 w 171777"/>
                        <a:gd name="connsiteY4" fmla="*/ 118091 h 173221"/>
                        <a:gd name="connsiteX5" fmla="*/ 171032 w 171777"/>
                        <a:gd name="connsiteY5" fmla="*/ 59843 h 173221"/>
                        <a:gd name="connsiteX6" fmla="*/ 104886 w 171777"/>
                        <a:gd name="connsiteY6" fmla="*/ 0 h 173221"/>
                        <a:gd name="connsiteX7" fmla="*/ 10824 w 171777"/>
                        <a:gd name="connsiteY7" fmla="*/ 20333 h 173221"/>
                        <a:gd name="connsiteX0" fmla="*/ 10824 w 171777"/>
                        <a:gd name="connsiteY0" fmla="*/ 9864 h 162752"/>
                        <a:gd name="connsiteX1" fmla="*/ 20509 w 171777"/>
                        <a:gd name="connsiteY1" fmla="*/ 65712 h 162752"/>
                        <a:gd name="connsiteX2" fmla="*/ 82398 w 171777"/>
                        <a:gd name="connsiteY2" fmla="*/ 69522 h 162752"/>
                        <a:gd name="connsiteX3" fmla="*/ 113103 w 171777"/>
                        <a:gd name="connsiteY3" fmla="*/ 160905 h 162752"/>
                        <a:gd name="connsiteX4" fmla="*/ 157669 w 171777"/>
                        <a:gd name="connsiteY4" fmla="*/ 107622 h 162752"/>
                        <a:gd name="connsiteX5" fmla="*/ 171032 w 171777"/>
                        <a:gd name="connsiteY5" fmla="*/ 49374 h 162752"/>
                        <a:gd name="connsiteX6" fmla="*/ 103622 w 171777"/>
                        <a:gd name="connsiteY6" fmla="*/ 905 h 162752"/>
                        <a:gd name="connsiteX7" fmla="*/ 10824 w 171777"/>
                        <a:gd name="connsiteY7" fmla="*/ 9864 h 162752"/>
                        <a:gd name="connsiteX0" fmla="*/ 10824 w 171777"/>
                        <a:gd name="connsiteY0" fmla="*/ 14918 h 167806"/>
                        <a:gd name="connsiteX1" fmla="*/ 20509 w 171777"/>
                        <a:gd name="connsiteY1" fmla="*/ 70766 h 167806"/>
                        <a:gd name="connsiteX2" fmla="*/ 82398 w 171777"/>
                        <a:gd name="connsiteY2" fmla="*/ 74576 h 167806"/>
                        <a:gd name="connsiteX3" fmla="*/ 113103 w 171777"/>
                        <a:gd name="connsiteY3" fmla="*/ 165959 h 167806"/>
                        <a:gd name="connsiteX4" fmla="*/ 157669 w 171777"/>
                        <a:gd name="connsiteY4" fmla="*/ 112676 h 167806"/>
                        <a:gd name="connsiteX5" fmla="*/ 171032 w 171777"/>
                        <a:gd name="connsiteY5" fmla="*/ 54428 h 167806"/>
                        <a:gd name="connsiteX6" fmla="*/ 103622 w 171777"/>
                        <a:gd name="connsiteY6" fmla="*/ 5959 h 167806"/>
                        <a:gd name="connsiteX7" fmla="*/ 10824 w 171777"/>
                        <a:gd name="connsiteY7" fmla="*/ 14918 h 167806"/>
                        <a:gd name="connsiteX0" fmla="*/ 10824 w 171777"/>
                        <a:gd name="connsiteY0" fmla="*/ 10987 h 163875"/>
                        <a:gd name="connsiteX1" fmla="*/ 20509 w 171777"/>
                        <a:gd name="connsiteY1" fmla="*/ 66835 h 163875"/>
                        <a:gd name="connsiteX2" fmla="*/ 82398 w 171777"/>
                        <a:gd name="connsiteY2" fmla="*/ 70645 h 163875"/>
                        <a:gd name="connsiteX3" fmla="*/ 113103 w 171777"/>
                        <a:gd name="connsiteY3" fmla="*/ 162028 h 163875"/>
                        <a:gd name="connsiteX4" fmla="*/ 157669 w 171777"/>
                        <a:gd name="connsiteY4" fmla="*/ 108745 h 163875"/>
                        <a:gd name="connsiteX5" fmla="*/ 171032 w 171777"/>
                        <a:gd name="connsiteY5" fmla="*/ 50497 h 163875"/>
                        <a:gd name="connsiteX6" fmla="*/ 103622 w 171777"/>
                        <a:gd name="connsiteY6" fmla="*/ 2028 h 163875"/>
                        <a:gd name="connsiteX7" fmla="*/ 10824 w 171777"/>
                        <a:gd name="connsiteY7" fmla="*/ 10987 h 163875"/>
                        <a:gd name="connsiteX0" fmla="*/ 10824 w 171777"/>
                        <a:gd name="connsiteY0" fmla="*/ 8978 h 161866"/>
                        <a:gd name="connsiteX1" fmla="*/ 20509 w 171777"/>
                        <a:gd name="connsiteY1" fmla="*/ 64826 h 161866"/>
                        <a:gd name="connsiteX2" fmla="*/ 82398 w 171777"/>
                        <a:gd name="connsiteY2" fmla="*/ 68636 h 161866"/>
                        <a:gd name="connsiteX3" fmla="*/ 113103 w 171777"/>
                        <a:gd name="connsiteY3" fmla="*/ 160019 h 161866"/>
                        <a:gd name="connsiteX4" fmla="*/ 157669 w 171777"/>
                        <a:gd name="connsiteY4" fmla="*/ 106736 h 161866"/>
                        <a:gd name="connsiteX5" fmla="*/ 171032 w 171777"/>
                        <a:gd name="connsiteY5" fmla="*/ 48488 h 161866"/>
                        <a:gd name="connsiteX6" fmla="*/ 103622 w 171777"/>
                        <a:gd name="connsiteY6" fmla="*/ 19 h 161866"/>
                        <a:gd name="connsiteX7" fmla="*/ 10824 w 171777"/>
                        <a:gd name="connsiteY7" fmla="*/ 8978 h 161866"/>
                        <a:gd name="connsiteX0" fmla="*/ 18080 w 179033"/>
                        <a:gd name="connsiteY0" fmla="*/ 8978 h 161866"/>
                        <a:gd name="connsiteX1" fmla="*/ 27765 w 179033"/>
                        <a:gd name="connsiteY1" fmla="*/ 64826 h 161866"/>
                        <a:gd name="connsiteX2" fmla="*/ 89654 w 179033"/>
                        <a:gd name="connsiteY2" fmla="*/ 68636 h 161866"/>
                        <a:gd name="connsiteX3" fmla="*/ 120359 w 179033"/>
                        <a:gd name="connsiteY3" fmla="*/ 160019 h 161866"/>
                        <a:gd name="connsiteX4" fmla="*/ 164925 w 179033"/>
                        <a:gd name="connsiteY4" fmla="*/ 106736 h 161866"/>
                        <a:gd name="connsiteX5" fmla="*/ 178288 w 179033"/>
                        <a:gd name="connsiteY5" fmla="*/ 48488 h 161866"/>
                        <a:gd name="connsiteX6" fmla="*/ 110878 w 179033"/>
                        <a:gd name="connsiteY6" fmla="*/ 19 h 161866"/>
                        <a:gd name="connsiteX7" fmla="*/ 18080 w 179033"/>
                        <a:gd name="connsiteY7" fmla="*/ 8978 h 161866"/>
                        <a:gd name="connsiteX0" fmla="*/ 18080 w 179033"/>
                        <a:gd name="connsiteY0" fmla="*/ 6455 h 159343"/>
                        <a:gd name="connsiteX1" fmla="*/ 27765 w 179033"/>
                        <a:gd name="connsiteY1" fmla="*/ 62303 h 159343"/>
                        <a:gd name="connsiteX2" fmla="*/ 89654 w 179033"/>
                        <a:gd name="connsiteY2" fmla="*/ 66113 h 159343"/>
                        <a:gd name="connsiteX3" fmla="*/ 120359 w 179033"/>
                        <a:gd name="connsiteY3" fmla="*/ 157496 h 159343"/>
                        <a:gd name="connsiteX4" fmla="*/ 164925 w 179033"/>
                        <a:gd name="connsiteY4" fmla="*/ 104213 h 159343"/>
                        <a:gd name="connsiteX5" fmla="*/ 178288 w 179033"/>
                        <a:gd name="connsiteY5" fmla="*/ 45965 h 159343"/>
                        <a:gd name="connsiteX6" fmla="*/ 119724 w 179033"/>
                        <a:gd name="connsiteY6" fmla="*/ 23 h 159343"/>
                        <a:gd name="connsiteX7" fmla="*/ 18080 w 179033"/>
                        <a:gd name="connsiteY7" fmla="*/ 6455 h 159343"/>
                        <a:gd name="connsiteX0" fmla="*/ 18080 w 179033"/>
                        <a:gd name="connsiteY0" fmla="*/ 7025 h 159913"/>
                        <a:gd name="connsiteX1" fmla="*/ 27765 w 179033"/>
                        <a:gd name="connsiteY1" fmla="*/ 62873 h 159913"/>
                        <a:gd name="connsiteX2" fmla="*/ 89654 w 179033"/>
                        <a:gd name="connsiteY2" fmla="*/ 66683 h 159913"/>
                        <a:gd name="connsiteX3" fmla="*/ 120359 w 179033"/>
                        <a:gd name="connsiteY3" fmla="*/ 158066 h 159913"/>
                        <a:gd name="connsiteX4" fmla="*/ 164925 w 179033"/>
                        <a:gd name="connsiteY4" fmla="*/ 104783 h 159913"/>
                        <a:gd name="connsiteX5" fmla="*/ 178288 w 179033"/>
                        <a:gd name="connsiteY5" fmla="*/ 46535 h 159913"/>
                        <a:gd name="connsiteX6" fmla="*/ 119724 w 179033"/>
                        <a:gd name="connsiteY6" fmla="*/ 593 h 159913"/>
                        <a:gd name="connsiteX7" fmla="*/ 18080 w 179033"/>
                        <a:gd name="connsiteY7" fmla="*/ 7025 h 159913"/>
                        <a:gd name="connsiteX0" fmla="*/ 18080 w 179033"/>
                        <a:gd name="connsiteY0" fmla="*/ 7025 h 159913"/>
                        <a:gd name="connsiteX1" fmla="*/ 27765 w 179033"/>
                        <a:gd name="connsiteY1" fmla="*/ 62873 h 159913"/>
                        <a:gd name="connsiteX2" fmla="*/ 89654 w 179033"/>
                        <a:gd name="connsiteY2" fmla="*/ 66683 h 159913"/>
                        <a:gd name="connsiteX3" fmla="*/ 120359 w 179033"/>
                        <a:gd name="connsiteY3" fmla="*/ 158066 h 159913"/>
                        <a:gd name="connsiteX4" fmla="*/ 164925 w 179033"/>
                        <a:gd name="connsiteY4" fmla="*/ 104783 h 159913"/>
                        <a:gd name="connsiteX5" fmla="*/ 178288 w 179033"/>
                        <a:gd name="connsiteY5" fmla="*/ 46535 h 159913"/>
                        <a:gd name="connsiteX6" fmla="*/ 119724 w 179033"/>
                        <a:gd name="connsiteY6" fmla="*/ 593 h 159913"/>
                        <a:gd name="connsiteX7" fmla="*/ 18080 w 179033"/>
                        <a:gd name="connsiteY7" fmla="*/ 7025 h 159913"/>
                        <a:gd name="connsiteX0" fmla="*/ 18080 w 180237"/>
                        <a:gd name="connsiteY0" fmla="*/ 7025 h 159913"/>
                        <a:gd name="connsiteX1" fmla="*/ 27765 w 180237"/>
                        <a:gd name="connsiteY1" fmla="*/ 62873 h 159913"/>
                        <a:gd name="connsiteX2" fmla="*/ 89654 w 180237"/>
                        <a:gd name="connsiteY2" fmla="*/ 66683 h 159913"/>
                        <a:gd name="connsiteX3" fmla="*/ 120359 w 180237"/>
                        <a:gd name="connsiteY3" fmla="*/ 158066 h 159913"/>
                        <a:gd name="connsiteX4" fmla="*/ 164925 w 180237"/>
                        <a:gd name="connsiteY4" fmla="*/ 104783 h 159913"/>
                        <a:gd name="connsiteX5" fmla="*/ 179552 w 180237"/>
                        <a:gd name="connsiteY5" fmla="*/ 54118 h 159913"/>
                        <a:gd name="connsiteX6" fmla="*/ 119724 w 180237"/>
                        <a:gd name="connsiteY6" fmla="*/ 593 h 159913"/>
                        <a:gd name="connsiteX7" fmla="*/ 18080 w 180237"/>
                        <a:gd name="connsiteY7" fmla="*/ 7025 h 159913"/>
                        <a:gd name="connsiteX0" fmla="*/ 18080 w 179552"/>
                        <a:gd name="connsiteY0" fmla="*/ 7025 h 159913"/>
                        <a:gd name="connsiteX1" fmla="*/ 27765 w 179552"/>
                        <a:gd name="connsiteY1" fmla="*/ 62873 h 159913"/>
                        <a:gd name="connsiteX2" fmla="*/ 89654 w 179552"/>
                        <a:gd name="connsiteY2" fmla="*/ 66683 h 159913"/>
                        <a:gd name="connsiteX3" fmla="*/ 120359 w 179552"/>
                        <a:gd name="connsiteY3" fmla="*/ 158066 h 159913"/>
                        <a:gd name="connsiteX4" fmla="*/ 164925 w 179552"/>
                        <a:gd name="connsiteY4" fmla="*/ 104783 h 159913"/>
                        <a:gd name="connsiteX5" fmla="*/ 179552 w 179552"/>
                        <a:gd name="connsiteY5" fmla="*/ 54118 h 159913"/>
                        <a:gd name="connsiteX6" fmla="*/ 119724 w 179552"/>
                        <a:gd name="connsiteY6" fmla="*/ 593 h 159913"/>
                        <a:gd name="connsiteX7" fmla="*/ 18080 w 179552"/>
                        <a:gd name="connsiteY7" fmla="*/ 7025 h 159913"/>
                        <a:gd name="connsiteX0" fmla="*/ 18080 w 272379"/>
                        <a:gd name="connsiteY0" fmla="*/ 7025 h 296660"/>
                        <a:gd name="connsiteX1" fmla="*/ 27765 w 272379"/>
                        <a:gd name="connsiteY1" fmla="*/ 62873 h 296660"/>
                        <a:gd name="connsiteX2" fmla="*/ 89654 w 272379"/>
                        <a:gd name="connsiteY2" fmla="*/ 66683 h 296660"/>
                        <a:gd name="connsiteX3" fmla="*/ 120359 w 272379"/>
                        <a:gd name="connsiteY3" fmla="*/ 158066 h 296660"/>
                        <a:gd name="connsiteX4" fmla="*/ 272139 w 272379"/>
                        <a:gd name="connsiteY4" fmla="*/ 295758 h 296660"/>
                        <a:gd name="connsiteX5" fmla="*/ 179552 w 272379"/>
                        <a:gd name="connsiteY5" fmla="*/ 54118 h 296660"/>
                        <a:gd name="connsiteX6" fmla="*/ 119724 w 272379"/>
                        <a:gd name="connsiteY6" fmla="*/ 593 h 296660"/>
                        <a:gd name="connsiteX7" fmla="*/ 18080 w 272379"/>
                        <a:gd name="connsiteY7" fmla="*/ 7025 h 296660"/>
                        <a:gd name="connsiteX0" fmla="*/ 18080 w 272379"/>
                        <a:gd name="connsiteY0" fmla="*/ 7025 h 302632"/>
                        <a:gd name="connsiteX1" fmla="*/ 27765 w 272379"/>
                        <a:gd name="connsiteY1" fmla="*/ 62873 h 302632"/>
                        <a:gd name="connsiteX2" fmla="*/ 89654 w 272379"/>
                        <a:gd name="connsiteY2" fmla="*/ 66683 h 302632"/>
                        <a:gd name="connsiteX3" fmla="*/ 125385 w 272379"/>
                        <a:gd name="connsiteY3" fmla="*/ 288733 h 302632"/>
                        <a:gd name="connsiteX4" fmla="*/ 272139 w 272379"/>
                        <a:gd name="connsiteY4" fmla="*/ 295758 h 302632"/>
                        <a:gd name="connsiteX5" fmla="*/ 179552 w 272379"/>
                        <a:gd name="connsiteY5" fmla="*/ 54118 h 302632"/>
                        <a:gd name="connsiteX6" fmla="*/ 119724 w 272379"/>
                        <a:gd name="connsiteY6" fmla="*/ 593 h 302632"/>
                        <a:gd name="connsiteX7" fmla="*/ 18080 w 272379"/>
                        <a:gd name="connsiteY7" fmla="*/ 7025 h 302632"/>
                        <a:gd name="connsiteX0" fmla="*/ 18080 w 272379"/>
                        <a:gd name="connsiteY0" fmla="*/ 7025 h 302632"/>
                        <a:gd name="connsiteX1" fmla="*/ 27765 w 272379"/>
                        <a:gd name="connsiteY1" fmla="*/ 62873 h 302632"/>
                        <a:gd name="connsiteX2" fmla="*/ 89654 w 272379"/>
                        <a:gd name="connsiteY2" fmla="*/ 66683 h 302632"/>
                        <a:gd name="connsiteX3" fmla="*/ 125385 w 272379"/>
                        <a:gd name="connsiteY3" fmla="*/ 288733 h 302632"/>
                        <a:gd name="connsiteX4" fmla="*/ 272139 w 272379"/>
                        <a:gd name="connsiteY4" fmla="*/ 295758 h 302632"/>
                        <a:gd name="connsiteX5" fmla="*/ 179552 w 272379"/>
                        <a:gd name="connsiteY5" fmla="*/ 54118 h 302632"/>
                        <a:gd name="connsiteX6" fmla="*/ 119724 w 272379"/>
                        <a:gd name="connsiteY6" fmla="*/ 593 h 302632"/>
                        <a:gd name="connsiteX7" fmla="*/ 18080 w 272379"/>
                        <a:gd name="connsiteY7" fmla="*/ 7025 h 302632"/>
                        <a:gd name="connsiteX0" fmla="*/ 18080 w 272379"/>
                        <a:gd name="connsiteY0" fmla="*/ 7025 h 298205"/>
                        <a:gd name="connsiteX1" fmla="*/ 27765 w 272379"/>
                        <a:gd name="connsiteY1" fmla="*/ 62873 h 298205"/>
                        <a:gd name="connsiteX2" fmla="*/ 89654 w 272379"/>
                        <a:gd name="connsiteY2" fmla="*/ 66683 h 298205"/>
                        <a:gd name="connsiteX3" fmla="*/ 111983 w 272379"/>
                        <a:gd name="connsiteY3" fmla="*/ 251879 h 298205"/>
                        <a:gd name="connsiteX4" fmla="*/ 272139 w 272379"/>
                        <a:gd name="connsiteY4" fmla="*/ 295758 h 298205"/>
                        <a:gd name="connsiteX5" fmla="*/ 179552 w 272379"/>
                        <a:gd name="connsiteY5" fmla="*/ 54118 h 298205"/>
                        <a:gd name="connsiteX6" fmla="*/ 119724 w 272379"/>
                        <a:gd name="connsiteY6" fmla="*/ 593 h 298205"/>
                        <a:gd name="connsiteX7" fmla="*/ 18080 w 272379"/>
                        <a:gd name="connsiteY7" fmla="*/ 7025 h 298205"/>
                        <a:gd name="connsiteX0" fmla="*/ 18080 w 272379"/>
                        <a:gd name="connsiteY0" fmla="*/ 7025 h 317975"/>
                        <a:gd name="connsiteX1" fmla="*/ 27765 w 272379"/>
                        <a:gd name="connsiteY1" fmla="*/ 62873 h 317975"/>
                        <a:gd name="connsiteX2" fmla="*/ 89654 w 272379"/>
                        <a:gd name="connsiteY2" fmla="*/ 66683 h 317975"/>
                        <a:gd name="connsiteX3" fmla="*/ 111983 w 272379"/>
                        <a:gd name="connsiteY3" fmla="*/ 251879 h 317975"/>
                        <a:gd name="connsiteX4" fmla="*/ 272139 w 272379"/>
                        <a:gd name="connsiteY4" fmla="*/ 295758 h 317975"/>
                        <a:gd name="connsiteX5" fmla="*/ 179552 w 272379"/>
                        <a:gd name="connsiteY5" fmla="*/ 54118 h 317975"/>
                        <a:gd name="connsiteX6" fmla="*/ 119724 w 272379"/>
                        <a:gd name="connsiteY6" fmla="*/ 593 h 317975"/>
                        <a:gd name="connsiteX7" fmla="*/ 18080 w 272379"/>
                        <a:gd name="connsiteY7" fmla="*/ 7025 h 317975"/>
                        <a:gd name="connsiteX0" fmla="*/ 18080 w 272379"/>
                        <a:gd name="connsiteY0" fmla="*/ 7025 h 303207"/>
                        <a:gd name="connsiteX1" fmla="*/ 27765 w 272379"/>
                        <a:gd name="connsiteY1" fmla="*/ 62873 h 303207"/>
                        <a:gd name="connsiteX2" fmla="*/ 89654 w 272379"/>
                        <a:gd name="connsiteY2" fmla="*/ 66683 h 303207"/>
                        <a:gd name="connsiteX3" fmla="*/ 135436 w 272379"/>
                        <a:gd name="connsiteY3" fmla="*/ 211674 h 303207"/>
                        <a:gd name="connsiteX4" fmla="*/ 272139 w 272379"/>
                        <a:gd name="connsiteY4" fmla="*/ 295758 h 303207"/>
                        <a:gd name="connsiteX5" fmla="*/ 179552 w 272379"/>
                        <a:gd name="connsiteY5" fmla="*/ 54118 h 303207"/>
                        <a:gd name="connsiteX6" fmla="*/ 119724 w 272379"/>
                        <a:gd name="connsiteY6" fmla="*/ 593 h 303207"/>
                        <a:gd name="connsiteX7" fmla="*/ 18080 w 272379"/>
                        <a:gd name="connsiteY7" fmla="*/ 7025 h 303207"/>
                        <a:gd name="connsiteX0" fmla="*/ 18080 w 272379"/>
                        <a:gd name="connsiteY0" fmla="*/ 7025 h 304824"/>
                        <a:gd name="connsiteX1" fmla="*/ 27765 w 272379"/>
                        <a:gd name="connsiteY1" fmla="*/ 62873 h 304824"/>
                        <a:gd name="connsiteX2" fmla="*/ 89654 w 272379"/>
                        <a:gd name="connsiteY2" fmla="*/ 66683 h 304824"/>
                        <a:gd name="connsiteX3" fmla="*/ 153864 w 272379"/>
                        <a:gd name="connsiteY3" fmla="*/ 218375 h 304824"/>
                        <a:gd name="connsiteX4" fmla="*/ 272139 w 272379"/>
                        <a:gd name="connsiteY4" fmla="*/ 295758 h 304824"/>
                        <a:gd name="connsiteX5" fmla="*/ 179552 w 272379"/>
                        <a:gd name="connsiteY5" fmla="*/ 54118 h 304824"/>
                        <a:gd name="connsiteX6" fmla="*/ 119724 w 272379"/>
                        <a:gd name="connsiteY6" fmla="*/ 593 h 304824"/>
                        <a:gd name="connsiteX7" fmla="*/ 18080 w 272379"/>
                        <a:gd name="connsiteY7" fmla="*/ 7025 h 304824"/>
                        <a:gd name="connsiteX0" fmla="*/ 18080 w 272379"/>
                        <a:gd name="connsiteY0" fmla="*/ 7025 h 304824"/>
                        <a:gd name="connsiteX1" fmla="*/ 27765 w 272379"/>
                        <a:gd name="connsiteY1" fmla="*/ 62873 h 304824"/>
                        <a:gd name="connsiteX2" fmla="*/ 89654 w 272379"/>
                        <a:gd name="connsiteY2" fmla="*/ 66683 h 304824"/>
                        <a:gd name="connsiteX3" fmla="*/ 153864 w 272379"/>
                        <a:gd name="connsiteY3" fmla="*/ 218375 h 304824"/>
                        <a:gd name="connsiteX4" fmla="*/ 272139 w 272379"/>
                        <a:gd name="connsiteY4" fmla="*/ 295758 h 304824"/>
                        <a:gd name="connsiteX5" fmla="*/ 179552 w 272379"/>
                        <a:gd name="connsiteY5" fmla="*/ 54118 h 304824"/>
                        <a:gd name="connsiteX6" fmla="*/ 119724 w 272379"/>
                        <a:gd name="connsiteY6" fmla="*/ 593 h 304824"/>
                        <a:gd name="connsiteX7" fmla="*/ 18080 w 272379"/>
                        <a:gd name="connsiteY7" fmla="*/ 7025 h 304824"/>
                        <a:gd name="connsiteX0" fmla="*/ 18080 w 272379"/>
                        <a:gd name="connsiteY0" fmla="*/ 7025 h 308691"/>
                        <a:gd name="connsiteX1" fmla="*/ 27765 w 272379"/>
                        <a:gd name="connsiteY1" fmla="*/ 62873 h 308691"/>
                        <a:gd name="connsiteX2" fmla="*/ 89654 w 272379"/>
                        <a:gd name="connsiteY2" fmla="*/ 66683 h 308691"/>
                        <a:gd name="connsiteX3" fmla="*/ 153864 w 272379"/>
                        <a:gd name="connsiteY3" fmla="*/ 218375 h 308691"/>
                        <a:gd name="connsiteX4" fmla="*/ 272139 w 272379"/>
                        <a:gd name="connsiteY4" fmla="*/ 295758 h 308691"/>
                        <a:gd name="connsiteX5" fmla="*/ 179552 w 272379"/>
                        <a:gd name="connsiteY5" fmla="*/ 54118 h 308691"/>
                        <a:gd name="connsiteX6" fmla="*/ 119724 w 272379"/>
                        <a:gd name="connsiteY6" fmla="*/ 593 h 308691"/>
                        <a:gd name="connsiteX7" fmla="*/ 18080 w 272379"/>
                        <a:gd name="connsiteY7" fmla="*/ 7025 h 308691"/>
                        <a:gd name="connsiteX0" fmla="*/ 18080 w 254003"/>
                        <a:gd name="connsiteY0" fmla="*/ 7025 h 302449"/>
                        <a:gd name="connsiteX1" fmla="*/ 27765 w 254003"/>
                        <a:gd name="connsiteY1" fmla="*/ 62873 h 302449"/>
                        <a:gd name="connsiteX2" fmla="*/ 89654 w 254003"/>
                        <a:gd name="connsiteY2" fmla="*/ 66683 h 302449"/>
                        <a:gd name="connsiteX3" fmla="*/ 153864 w 254003"/>
                        <a:gd name="connsiteY3" fmla="*/ 218375 h 302449"/>
                        <a:gd name="connsiteX4" fmla="*/ 253711 w 254003"/>
                        <a:gd name="connsiteY4" fmla="*/ 285707 h 302449"/>
                        <a:gd name="connsiteX5" fmla="*/ 179552 w 254003"/>
                        <a:gd name="connsiteY5" fmla="*/ 54118 h 302449"/>
                        <a:gd name="connsiteX6" fmla="*/ 119724 w 254003"/>
                        <a:gd name="connsiteY6" fmla="*/ 593 h 302449"/>
                        <a:gd name="connsiteX7" fmla="*/ 18080 w 254003"/>
                        <a:gd name="connsiteY7" fmla="*/ 7025 h 302449"/>
                        <a:gd name="connsiteX0" fmla="*/ 18080 w 254003"/>
                        <a:gd name="connsiteY0" fmla="*/ 7025 h 319545"/>
                        <a:gd name="connsiteX1" fmla="*/ 27765 w 254003"/>
                        <a:gd name="connsiteY1" fmla="*/ 62873 h 319545"/>
                        <a:gd name="connsiteX2" fmla="*/ 89654 w 254003"/>
                        <a:gd name="connsiteY2" fmla="*/ 66683 h 319545"/>
                        <a:gd name="connsiteX3" fmla="*/ 153864 w 254003"/>
                        <a:gd name="connsiteY3" fmla="*/ 218375 h 319545"/>
                        <a:gd name="connsiteX4" fmla="*/ 253711 w 254003"/>
                        <a:gd name="connsiteY4" fmla="*/ 285707 h 319545"/>
                        <a:gd name="connsiteX5" fmla="*/ 179552 w 254003"/>
                        <a:gd name="connsiteY5" fmla="*/ 54118 h 319545"/>
                        <a:gd name="connsiteX6" fmla="*/ 119724 w 254003"/>
                        <a:gd name="connsiteY6" fmla="*/ 593 h 319545"/>
                        <a:gd name="connsiteX7" fmla="*/ 18080 w 254003"/>
                        <a:gd name="connsiteY7" fmla="*/ 7025 h 319545"/>
                        <a:gd name="connsiteX0" fmla="*/ 18080 w 269036"/>
                        <a:gd name="connsiteY0" fmla="*/ 7025 h 302756"/>
                        <a:gd name="connsiteX1" fmla="*/ 27765 w 269036"/>
                        <a:gd name="connsiteY1" fmla="*/ 62873 h 302756"/>
                        <a:gd name="connsiteX2" fmla="*/ 89654 w 269036"/>
                        <a:gd name="connsiteY2" fmla="*/ 66683 h 302756"/>
                        <a:gd name="connsiteX3" fmla="*/ 153864 w 269036"/>
                        <a:gd name="connsiteY3" fmla="*/ 218375 h 302756"/>
                        <a:gd name="connsiteX4" fmla="*/ 268788 w 269036"/>
                        <a:gd name="connsiteY4" fmla="*/ 257229 h 302756"/>
                        <a:gd name="connsiteX5" fmla="*/ 179552 w 269036"/>
                        <a:gd name="connsiteY5" fmla="*/ 54118 h 302756"/>
                        <a:gd name="connsiteX6" fmla="*/ 119724 w 269036"/>
                        <a:gd name="connsiteY6" fmla="*/ 593 h 302756"/>
                        <a:gd name="connsiteX7" fmla="*/ 18080 w 269036"/>
                        <a:gd name="connsiteY7" fmla="*/ 7025 h 302756"/>
                        <a:gd name="connsiteX0" fmla="*/ 18080 w 275251"/>
                        <a:gd name="connsiteY0" fmla="*/ 7025 h 302756"/>
                        <a:gd name="connsiteX1" fmla="*/ 27765 w 275251"/>
                        <a:gd name="connsiteY1" fmla="*/ 62873 h 302756"/>
                        <a:gd name="connsiteX2" fmla="*/ 89654 w 275251"/>
                        <a:gd name="connsiteY2" fmla="*/ 66683 h 302756"/>
                        <a:gd name="connsiteX3" fmla="*/ 153864 w 275251"/>
                        <a:gd name="connsiteY3" fmla="*/ 218375 h 302756"/>
                        <a:gd name="connsiteX4" fmla="*/ 268788 w 275251"/>
                        <a:gd name="connsiteY4" fmla="*/ 257229 h 302756"/>
                        <a:gd name="connsiteX5" fmla="*/ 179552 w 275251"/>
                        <a:gd name="connsiteY5" fmla="*/ 54118 h 302756"/>
                        <a:gd name="connsiteX6" fmla="*/ 119724 w 275251"/>
                        <a:gd name="connsiteY6" fmla="*/ 593 h 302756"/>
                        <a:gd name="connsiteX7" fmla="*/ 18080 w 275251"/>
                        <a:gd name="connsiteY7" fmla="*/ 7025 h 302756"/>
                        <a:gd name="connsiteX0" fmla="*/ 18080 w 275251"/>
                        <a:gd name="connsiteY0" fmla="*/ 7025 h 302756"/>
                        <a:gd name="connsiteX1" fmla="*/ 27765 w 275251"/>
                        <a:gd name="connsiteY1" fmla="*/ 62873 h 302756"/>
                        <a:gd name="connsiteX2" fmla="*/ 89654 w 275251"/>
                        <a:gd name="connsiteY2" fmla="*/ 66683 h 302756"/>
                        <a:gd name="connsiteX3" fmla="*/ 153864 w 275251"/>
                        <a:gd name="connsiteY3" fmla="*/ 218375 h 302756"/>
                        <a:gd name="connsiteX4" fmla="*/ 268788 w 275251"/>
                        <a:gd name="connsiteY4" fmla="*/ 257229 h 302756"/>
                        <a:gd name="connsiteX5" fmla="*/ 179552 w 275251"/>
                        <a:gd name="connsiteY5" fmla="*/ 54118 h 302756"/>
                        <a:gd name="connsiteX6" fmla="*/ 119724 w 275251"/>
                        <a:gd name="connsiteY6" fmla="*/ 593 h 302756"/>
                        <a:gd name="connsiteX7" fmla="*/ 18080 w 275251"/>
                        <a:gd name="connsiteY7" fmla="*/ 7025 h 302756"/>
                        <a:gd name="connsiteX0" fmla="*/ 18080 w 275251"/>
                        <a:gd name="connsiteY0" fmla="*/ 7025 h 294779"/>
                        <a:gd name="connsiteX1" fmla="*/ 27765 w 275251"/>
                        <a:gd name="connsiteY1" fmla="*/ 62873 h 294779"/>
                        <a:gd name="connsiteX2" fmla="*/ 89654 w 275251"/>
                        <a:gd name="connsiteY2" fmla="*/ 66683 h 294779"/>
                        <a:gd name="connsiteX3" fmla="*/ 137112 w 275251"/>
                        <a:gd name="connsiteY3" fmla="*/ 199948 h 294779"/>
                        <a:gd name="connsiteX4" fmla="*/ 268788 w 275251"/>
                        <a:gd name="connsiteY4" fmla="*/ 257229 h 294779"/>
                        <a:gd name="connsiteX5" fmla="*/ 179552 w 275251"/>
                        <a:gd name="connsiteY5" fmla="*/ 54118 h 294779"/>
                        <a:gd name="connsiteX6" fmla="*/ 119724 w 275251"/>
                        <a:gd name="connsiteY6" fmla="*/ 593 h 294779"/>
                        <a:gd name="connsiteX7" fmla="*/ 18080 w 275251"/>
                        <a:gd name="connsiteY7" fmla="*/ 7025 h 294779"/>
                        <a:gd name="connsiteX0" fmla="*/ 18080 w 275251"/>
                        <a:gd name="connsiteY0" fmla="*/ 7025 h 294779"/>
                        <a:gd name="connsiteX1" fmla="*/ 27765 w 275251"/>
                        <a:gd name="connsiteY1" fmla="*/ 62873 h 294779"/>
                        <a:gd name="connsiteX2" fmla="*/ 89654 w 275251"/>
                        <a:gd name="connsiteY2" fmla="*/ 66683 h 294779"/>
                        <a:gd name="connsiteX3" fmla="*/ 137112 w 275251"/>
                        <a:gd name="connsiteY3" fmla="*/ 199948 h 294779"/>
                        <a:gd name="connsiteX4" fmla="*/ 268788 w 275251"/>
                        <a:gd name="connsiteY4" fmla="*/ 257229 h 294779"/>
                        <a:gd name="connsiteX5" fmla="*/ 179552 w 275251"/>
                        <a:gd name="connsiteY5" fmla="*/ 54118 h 294779"/>
                        <a:gd name="connsiteX6" fmla="*/ 119724 w 275251"/>
                        <a:gd name="connsiteY6" fmla="*/ 593 h 294779"/>
                        <a:gd name="connsiteX7" fmla="*/ 18080 w 275251"/>
                        <a:gd name="connsiteY7" fmla="*/ 7025 h 294779"/>
                        <a:gd name="connsiteX0" fmla="*/ 18080 w 275251"/>
                        <a:gd name="connsiteY0" fmla="*/ 7025 h 294779"/>
                        <a:gd name="connsiteX1" fmla="*/ 27765 w 275251"/>
                        <a:gd name="connsiteY1" fmla="*/ 62873 h 294779"/>
                        <a:gd name="connsiteX2" fmla="*/ 89654 w 275251"/>
                        <a:gd name="connsiteY2" fmla="*/ 66683 h 294779"/>
                        <a:gd name="connsiteX3" fmla="*/ 122035 w 275251"/>
                        <a:gd name="connsiteY3" fmla="*/ 199948 h 294779"/>
                        <a:gd name="connsiteX4" fmla="*/ 268788 w 275251"/>
                        <a:gd name="connsiteY4" fmla="*/ 257229 h 294779"/>
                        <a:gd name="connsiteX5" fmla="*/ 179552 w 275251"/>
                        <a:gd name="connsiteY5" fmla="*/ 54118 h 294779"/>
                        <a:gd name="connsiteX6" fmla="*/ 119724 w 275251"/>
                        <a:gd name="connsiteY6" fmla="*/ 593 h 294779"/>
                        <a:gd name="connsiteX7" fmla="*/ 18080 w 275251"/>
                        <a:gd name="connsiteY7" fmla="*/ 7025 h 294779"/>
                        <a:gd name="connsiteX0" fmla="*/ 18080 w 275251"/>
                        <a:gd name="connsiteY0" fmla="*/ 7025 h 294779"/>
                        <a:gd name="connsiteX1" fmla="*/ 27765 w 275251"/>
                        <a:gd name="connsiteY1" fmla="*/ 62873 h 294779"/>
                        <a:gd name="connsiteX2" fmla="*/ 89654 w 275251"/>
                        <a:gd name="connsiteY2" fmla="*/ 66683 h 294779"/>
                        <a:gd name="connsiteX3" fmla="*/ 122035 w 275251"/>
                        <a:gd name="connsiteY3" fmla="*/ 199948 h 294779"/>
                        <a:gd name="connsiteX4" fmla="*/ 268788 w 275251"/>
                        <a:gd name="connsiteY4" fmla="*/ 257229 h 294779"/>
                        <a:gd name="connsiteX5" fmla="*/ 179552 w 275251"/>
                        <a:gd name="connsiteY5" fmla="*/ 54118 h 294779"/>
                        <a:gd name="connsiteX6" fmla="*/ 119724 w 275251"/>
                        <a:gd name="connsiteY6" fmla="*/ 593 h 294779"/>
                        <a:gd name="connsiteX7" fmla="*/ 18080 w 275251"/>
                        <a:gd name="connsiteY7" fmla="*/ 7025 h 294779"/>
                        <a:gd name="connsiteX0" fmla="*/ 18080 w 249858"/>
                        <a:gd name="connsiteY0" fmla="*/ 7025 h 313845"/>
                        <a:gd name="connsiteX1" fmla="*/ 27765 w 249858"/>
                        <a:gd name="connsiteY1" fmla="*/ 62873 h 313845"/>
                        <a:gd name="connsiteX2" fmla="*/ 89654 w 249858"/>
                        <a:gd name="connsiteY2" fmla="*/ 66683 h 313845"/>
                        <a:gd name="connsiteX3" fmla="*/ 122035 w 249858"/>
                        <a:gd name="connsiteY3" fmla="*/ 199948 h 313845"/>
                        <a:gd name="connsiteX4" fmla="*/ 241985 w 249858"/>
                        <a:gd name="connsiteY4" fmla="*/ 285708 h 313845"/>
                        <a:gd name="connsiteX5" fmla="*/ 179552 w 249858"/>
                        <a:gd name="connsiteY5" fmla="*/ 54118 h 313845"/>
                        <a:gd name="connsiteX6" fmla="*/ 119724 w 249858"/>
                        <a:gd name="connsiteY6" fmla="*/ 593 h 313845"/>
                        <a:gd name="connsiteX7" fmla="*/ 18080 w 249858"/>
                        <a:gd name="connsiteY7" fmla="*/ 7025 h 313845"/>
                        <a:gd name="connsiteX0" fmla="*/ 18080 w 260850"/>
                        <a:gd name="connsiteY0" fmla="*/ 7025 h 313845"/>
                        <a:gd name="connsiteX1" fmla="*/ 27765 w 260850"/>
                        <a:gd name="connsiteY1" fmla="*/ 62873 h 313845"/>
                        <a:gd name="connsiteX2" fmla="*/ 89654 w 260850"/>
                        <a:gd name="connsiteY2" fmla="*/ 66683 h 313845"/>
                        <a:gd name="connsiteX3" fmla="*/ 122035 w 260850"/>
                        <a:gd name="connsiteY3" fmla="*/ 199948 h 313845"/>
                        <a:gd name="connsiteX4" fmla="*/ 241985 w 260850"/>
                        <a:gd name="connsiteY4" fmla="*/ 285708 h 313845"/>
                        <a:gd name="connsiteX5" fmla="*/ 179552 w 260850"/>
                        <a:gd name="connsiteY5" fmla="*/ 54118 h 313845"/>
                        <a:gd name="connsiteX6" fmla="*/ 119724 w 260850"/>
                        <a:gd name="connsiteY6" fmla="*/ 593 h 313845"/>
                        <a:gd name="connsiteX7" fmla="*/ 18080 w 260850"/>
                        <a:gd name="connsiteY7" fmla="*/ 7025 h 313845"/>
                        <a:gd name="connsiteX0" fmla="*/ 18080 w 263060"/>
                        <a:gd name="connsiteY0" fmla="*/ 7025 h 313845"/>
                        <a:gd name="connsiteX1" fmla="*/ 27765 w 263060"/>
                        <a:gd name="connsiteY1" fmla="*/ 62873 h 313845"/>
                        <a:gd name="connsiteX2" fmla="*/ 89654 w 263060"/>
                        <a:gd name="connsiteY2" fmla="*/ 66683 h 313845"/>
                        <a:gd name="connsiteX3" fmla="*/ 122035 w 263060"/>
                        <a:gd name="connsiteY3" fmla="*/ 199948 h 313845"/>
                        <a:gd name="connsiteX4" fmla="*/ 241985 w 263060"/>
                        <a:gd name="connsiteY4" fmla="*/ 285708 h 313845"/>
                        <a:gd name="connsiteX5" fmla="*/ 179552 w 263060"/>
                        <a:gd name="connsiteY5" fmla="*/ 54118 h 313845"/>
                        <a:gd name="connsiteX6" fmla="*/ 119724 w 263060"/>
                        <a:gd name="connsiteY6" fmla="*/ 593 h 313845"/>
                        <a:gd name="connsiteX7" fmla="*/ 18080 w 263060"/>
                        <a:gd name="connsiteY7" fmla="*/ 7025 h 313845"/>
                        <a:gd name="connsiteX0" fmla="*/ 18080 w 247194"/>
                        <a:gd name="connsiteY0" fmla="*/ 7025 h 313845"/>
                        <a:gd name="connsiteX1" fmla="*/ 27765 w 247194"/>
                        <a:gd name="connsiteY1" fmla="*/ 62873 h 313845"/>
                        <a:gd name="connsiteX2" fmla="*/ 89654 w 247194"/>
                        <a:gd name="connsiteY2" fmla="*/ 66683 h 313845"/>
                        <a:gd name="connsiteX3" fmla="*/ 122035 w 247194"/>
                        <a:gd name="connsiteY3" fmla="*/ 199948 h 313845"/>
                        <a:gd name="connsiteX4" fmla="*/ 241985 w 247194"/>
                        <a:gd name="connsiteY4" fmla="*/ 285708 h 313845"/>
                        <a:gd name="connsiteX5" fmla="*/ 179552 w 247194"/>
                        <a:gd name="connsiteY5" fmla="*/ 54118 h 313845"/>
                        <a:gd name="connsiteX6" fmla="*/ 119724 w 247194"/>
                        <a:gd name="connsiteY6" fmla="*/ 593 h 313845"/>
                        <a:gd name="connsiteX7" fmla="*/ 18080 w 247194"/>
                        <a:gd name="connsiteY7" fmla="*/ 7025 h 313845"/>
                        <a:gd name="connsiteX0" fmla="*/ 18080 w 247194"/>
                        <a:gd name="connsiteY0" fmla="*/ 7025 h 310869"/>
                        <a:gd name="connsiteX1" fmla="*/ 27765 w 247194"/>
                        <a:gd name="connsiteY1" fmla="*/ 62873 h 310869"/>
                        <a:gd name="connsiteX2" fmla="*/ 89654 w 247194"/>
                        <a:gd name="connsiteY2" fmla="*/ 66683 h 310869"/>
                        <a:gd name="connsiteX3" fmla="*/ 122035 w 247194"/>
                        <a:gd name="connsiteY3" fmla="*/ 199948 h 310869"/>
                        <a:gd name="connsiteX4" fmla="*/ 241985 w 247194"/>
                        <a:gd name="connsiteY4" fmla="*/ 285708 h 310869"/>
                        <a:gd name="connsiteX5" fmla="*/ 179552 w 247194"/>
                        <a:gd name="connsiteY5" fmla="*/ 54118 h 310869"/>
                        <a:gd name="connsiteX6" fmla="*/ 119724 w 247194"/>
                        <a:gd name="connsiteY6" fmla="*/ 593 h 310869"/>
                        <a:gd name="connsiteX7" fmla="*/ 18080 w 247194"/>
                        <a:gd name="connsiteY7" fmla="*/ 7025 h 310869"/>
                        <a:gd name="connsiteX0" fmla="*/ 18080 w 231703"/>
                        <a:gd name="connsiteY0" fmla="*/ 7025 h 298222"/>
                        <a:gd name="connsiteX1" fmla="*/ 27765 w 231703"/>
                        <a:gd name="connsiteY1" fmla="*/ 62873 h 298222"/>
                        <a:gd name="connsiteX2" fmla="*/ 89654 w 231703"/>
                        <a:gd name="connsiteY2" fmla="*/ 66683 h 298222"/>
                        <a:gd name="connsiteX3" fmla="*/ 122035 w 231703"/>
                        <a:gd name="connsiteY3" fmla="*/ 199948 h 298222"/>
                        <a:gd name="connsiteX4" fmla="*/ 225233 w 231703"/>
                        <a:gd name="connsiteY4" fmla="*/ 267281 h 298222"/>
                        <a:gd name="connsiteX5" fmla="*/ 179552 w 231703"/>
                        <a:gd name="connsiteY5" fmla="*/ 54118 h 298222"/>
                        <a:gd name="connsiteX6" fmla="*/ 119724 w 231703"/>
                        <a:gd name="connsiteY6" fmla="*/ 593 h 298222"/>
                        <a:gd name="connsiteX7" fmla="*/ 18080 w 231703"/>
                        <a:gd name="connsiteY7" fmla="*/ 7025 h 298222"/>
                        <a:gd name="connsiteX0" fmla="*/ 18080 w 248790"/>
                        <a:gd name="connsiteY0" fmla="*/ 7025 h 298222"/>
                        <a:gd name="connsiteX1" fmla="*/ 27765 w 248790"/>
                        <a:gd name="connsiteY1" fmla="*/ 62873 h 298222"/>
                        <a:gd name="connsiteX2" fmla="*/ 89654 w 248790"/>
                        <a:gd name="connsiteY2" fmla="*/ 66683 h 298222"/>
                        <a:gd name="connsiteX3" fmla="*/ 122035 w 248790"/>
                        <a:gd name="connsiteY3" fmla="*/ 199948 h 298222"/>
                        <a:gd name="connsiteX4" fmla="*/ 225233 w 248790"/>
                        <a:gd name="connsiteY4" fmla="*/ 267281 h 298222"/>
                        <a:gd name="connsiteX5" fmla="*/ 179552 w 248790"/>
                        <a:gd name="connsiteY5" fmla="*/ 54118 h 298222"/>
                        <a:gd name="connsiteX6" fmla="*/ 119724 w 248790"/>
                        <a:gd name="connsiteY6" fmla="*/ 593 h 298222"/>
                        <a:gd name="connsiteX7" fmla="*/ 18080 w 248790"/>
                        <a:gd name="connsiteY7" fmla="*/ 7025 h 298222"/>
                        <a:gd name="connsiteX0" fmla="*/ 18080 w 253014"/>
                        <a:gd name="connsiteY0" fmla="*/ 7025 h 320938"/>
                        <a:gd name="connsiteX1" fmla="*/ 27765 w 253014"/>
                        <a:gd name="connsiteY1" fmla="*/ 62873 h 320938"/>
                        <a:gd name="connsiteX2" fmla="*/ 89654 w 253014"/>
                        <a:gd name="connsiteY2" fmla="*/ 66683 h 320938"/>
                        <a:gd name="connsiteX3" fmla="*/ 122035 w 253014"/>
                        <a:gd name="connsiteY3" fmla="*/ 199948 h 320938"/>
                        <a:gd name="connsiteX4" fmla="*/ 230259 w 253014"/>
                        <a:gd name="connsiteY4" fmla="*/ 299110 h 320938"/>
                        <a:gd name="connsiteX5" fmla="*/ 179552 w 253014"/>
                        <a:gd name="connsiteY5" fmla="*/ 54118 h 320938"/>
                        <a:gd name="connsiteX6" fmla="*/ 119724 w 253014"/>
                        <a:gd name="connsiteY6" fmla="*/ 593 h 320938"/>
                        <a:gd name="connsiteX7" fmla="*/ 18080 w 253014"/>
                        <a:gd name="connsiteY7" fmla="*/ 7025 h 320938"/>
                        <a:gd name="connsiteX0" fmla="*/ 18080 w 253014"/>
                        <a:gd name="connsiteY0" fmla="*/ 7025 h 317976"/>
                        <a:gd name="connsiteX1" fmla="*/ 27765 w 253014"/>
                        <a:gd name="connsiteY1" fmla="*/ 62873 h 317976"/>
                        <a:gd name="connsiteX2" fmla="*/ 89654 w 253014"/>
                        <a:gd name="connsiteY2" fmla="*/ 66683 h 317976"/>
                        <a:gd name="connsiteX3" fmla="*/ 122035 w 253014"/>
                        <a:gd name="connsiteY3" fmla="*/ 199948 h 317976"/>
                        <a:gd name="connsiteX4" fmla="*/ 230259 w 253014"/>
                        <a:gd name="connsiteY4" fmla="*/ 299110 h 317976"/>
                        <a:gd name="connsiteX5" fmla="*/ 179552 w 253014"/>
                        <a:gd name="connsiteY5" fmla="*/ 54118 h 317976"/>
                        <a:gd name="connsiteX6" fmla="*/ 119724 w 253014"/>
                        <a:gd name="connsiteY6" fmla="*/ 593 h 317976"/>
                        <a:gd name="connsiteX7" fmla="*/ 18080 w 253014"/>
                        <a:gd name="connsiteY7" fmla="*/ 7025 h 317976"/>
                        <a:gd name="connsiteX0" fmla="*/ 18080 w 253014"/>
                        <a:gd name="connsiteY0" fmla="*/ 7025 h 317976"/>
                        <a:gd name="connsiteX1" fmla="*/ 27765 w 253014"/>
                        <a:gd name="connsiteY1" fmla="*/ 62873 h 317976"/>
                        <a:gd name="connsiteX2" fmla="*/ 71226 w 253014"/>
                        <a:gd name="connsiteY2" fmla="*/ 65008 h 317976"/>
                        <a:gd name="connsiteX3" fmla="*/ 122035 w 253014"/>
                        <a:gd name="connsiteY3" fmla="*/ 199948 h 317976"/>
                        <a:gd name="connsiteX4" fmla="*/ 230259 w 253014"/>
                        <a:gd name="connsiteY4" fmla="*/ 299110 h 317976"/>
                        <a:gd name="connsiteX5" fmla="*/ 179552 w 253014"/>
                        <a:gd name="connsiteY5" fmla="*/ 54118 h 317976"/>
                        <a:gd name="connsiteX6" fmla="*/ 119724 w 253014"/>
                        <a:gd name="connsiteY6" fmla="*/ 593 h 317976"/>
                        <a:gd name="connsiteX7" fmla="*/ 18080 w 253014"/>
                        <a:gd name="connsiteY7" fmla="*/ 7025 h 317976"/>
                        <a:gd name="connsiteX0" fmla="*/ 18080 w 253014"/>
                        <a:gd name="connsiteY0" fmla="*/ 7025 h 317976"/>
                        <a:gd name="connsiteX1" fmla="*/ 27765 w 253014"/>
                        <a:gd name="connsiteY1" fmla="*/ 62873 h 317976"/>
                        <a:gd name="connsiteX2" fmla="*/ 71226 w 253014"/>
                        <a:gd name="connsiteY2" fmla="*/ 65008 h 317976"/>
                        <a:gd name="connsiteX3" fmla="*/ 122035 w 253014"/>
                        <a:gd name="connsiteY3" fmla="*/ 199948 h 317976"/>
                        <a:gd name="connsiteX4" fmla="*/ 230259 w 253014"/>
                        <a:gd name="connsiteY4" fmla="*/ 299110 h 317976"/>
                        <a:gd name="connsiteX5" fmla="*/ 179552 w 253014"/>
                        <a:gd name="connsiteY5" fmla="*/ 54118 h 317976"/>
                        <a:gd name="connsiteX6" fmla="*/ 119724 w 253014"/>
                        <a:gd name="connsiteY6" fmla="*/ 593 h 317976"/>
                        <a:gd name="connsiteX7" fmla="*/ 18080 w 253014"/>
                        <a:gd name="connsiteY7" fmla="*/ 7025 h 317976"/>
                        <a:gd name="connsiteX0" fmla="*/ 18080 w 253014"/>
                        <a:gd name="connsiteY0" fmla="*/ 7025 h 314209"/>
                        <a:gd name="connsiteX1" fmla="*/ 27765 w 253014"/>
                        <a:gd name="connsiteY1" fmla="*/ 62873 h 314209"/>
                        <a:gd name="connsiteX2" fmla="*/ 71226 w 253014"/>
                        <a:gd name="connsiteY2" fmla="*/ 65008 h 314209"/>
                        <a:gd name="connsiteX3" fmla="*/ 105283 w 253014"/>
                        <a:gd name="connsiteY3" fmla="*/ 179846 h 314209"/>
                        <a:gd name="connsiteX4" fmla="*/ 230259 w 253014"/>
                        <a:gd name="connsiteY4" fmla="*/ 299110 h 314209"/>
                        <a:gd name="connsiteX5" fmla="*/ 179552 w 253014"/>
                        <a:gd name="connsiteY5" fmla="*/ 54118 h 314209"/>
                        <a:gd name="connsiteX6" fmla="*/ 119724 w 253014"/>
                        <a:gd name="connsiteY6" fmla="*/ 593 h 314209"/>
                        <a:gd name="connsiteX7" fmla="*/ 18080 w 253014"/>
                        <a:gd name="connsiteY7" fmla="*/ 7025 h 314209"/>
                        <a:gd name="connsiteX0" fmla="*/ 18080 w 231218"/>
                        <a:gd name="connsiteY0" fmla="*/ 7025 h 322806"/>
                        <a:gd name="connsiteX1" fmla="*/ 27765 w 231218"/>
                        <a:gd name="connsiteY1" fmla="*/ 62873 h 322806"/>
                        <a:gd name="connsiteX2" fmla="*/ 71226 w 231218"/>
                        <a:gd name="connsiteY2" fmla="*/ 65008 h 322806"/>
                        <a:gd name="connsiteX3" fmla="*/ 105283 w 231218"/>
                        <a:gd name="connsiteY3" fmla="*/ 179846 h 322806"/>
                        <a:gd name="connsiteX4" fmla="*/ 203456 w 231218"/>
                        <a:gd name="connsiteY4" fmla="*/ 309161 h 322806"/>
                        <a:gd name="connsiteX5" fmla="*/ 179552 w 231218"/>
                        <a:gd name="connsiteY5" fmla="*/ 54118 h 322806"/>
                        <a:gd name="connsiteX6" fmla="*/ 119724 w 231218"/>
                        <a:gd name="connsiteY6" fmla="*/ 593 h 322806"/>
                        <a:gd name="connsiteX7" fmla="*/ 18080 w 231218"/>
                        <a:gd name="connsiteY7" fmla="*/ 7025 h 322806"/>
                        <a:gd name="connsiteX0" fmla="*/ 18080 w 231218"/>
                        <a:gd name="connsiteY0" fmla="*/ 7025 h 322586"/>
                        <a:gd name="connsiteX1" fmla="*/ 27765 w 231218"/>
                        <a:gd name="connsiteY1" fmla="*/ 62873 h 322586"/>
                        <a:gd name="connsiteX2" fmla="*/ 71226 w 231218"/>
                        <a:gd name="connsiteY2" fmla="*/ 65008 h 322586"/>
                        <a:gd name="connsiteX3" fmla="*/ 93557 w 231218"/>
                        <a:gd name="connsiteY3" fmla="*/ 178171 h 322586"/>
                        <a:gd name="connsiteX4" fmla="*/ 203456 w 231218"/>
                        <a:gd name="connsiteY4" fmla="*/ 309161 h 322586"/>
                        <a:gd name="connsiteX5" fmla="*/ 179552 w 231218"/>
                        <a:gd name="connsiteY5" fmla="*/ 54118 h 322586"/>
                        <a:gd name="connsiteX6" fmla="*/ 119724 w 231218"/>
                        <a:gd name="connsiteY6" fmla="*/ 593 h 322586"/>
                        <a:gd name="connsiteX7" fmla="*/ 18080 w 231218"/>
                        <a:gd name="connsiteY7" fmla="*/ 7025 h 322586"/>
                        <a:gd name="connsiteX0" fmla="*/ 18080 w 207770"/>
                        <a:gd name="connsiteY0" fmla="*/ 7025 h 318239"/>
                        <a:gd name="connsiteX1" fmla="*/ 27765 w 207770"/>
                        <a:gd name="connsiteY1" fmla="*/ 62873 h 318239"/>
                        <a:gd name="connsiteX2" fmla="*/ 71226 w 207770"/>
                        <a:gd name="connsiteY2" fmla="*/ 65008 h 318239"/>
                        <a:gd name="connsiteX3" fmla="*/ 93557 w 207770"/>
                        <a:gd name="connsiteY3" fmla="*/ 178171 h 318239"/>
                        <a:gd name="connsiteX4" fmla="*/ 169951 w 207770"/>
                        <a:gd name="connsiteY4" fmla="*/ 304136 h 318239"/>
                        <a:gd name="connsiteX5" fmla="*/ 179552 w 207770"/>
                        <a:gd name="connsiteY5" fmla="*/ 54118 h 318239"/>
                        <a:gd name="connsiteX6" fmla="*/ 119724 w 207770"/>
                        <a:gd name="connsiteY6" fmla="*/ 593 h 318239"/>
                        <a:gd name="connsiteX7" fmla="*/ 18080 w 207770"/>
                        <a:gd name="connsiteY7" fmla="*/ 7025 h 318239"/>
                        <a:gd name="connsiteX0" fmla="*/ 18080 w 217767"/>
                        <a:gd name="connsiteY0" fmla="*/ 7025 h 318239"/>
                        <a:gd name="connsiteX1" fmla="*/ 27765 w 217767"/>
                        <a:gd name="connsiteY1" fmla="*/ 62873 h 318239"/>
                        <a:gd name="connsiteX2" fmla="*/ 71226 w 217767"/>
                        <a:gd name="connsiteY2" fmla="*/ 65008 h 318239"/>
                        <a:gd name="connsiteX3" fmla="*/ 93557 w 217767"/>
                        <a:gd name="connsiteY3" fmla="*/ 178171 h 318239"/>
                        <a:gd name="connsiteX4" fmla="*/ 169951 w 217767"/>
                        <a:gd name="connsiteY4" fmla="*/ 304136 h 318239"/>
                        <a:gd name="connsiteX5" fmla="*/ 179552 w 217767"/>
                        <a:gd name="connsiteY5" fmla="*/ 54118 h 318239"/>
                        <a:gd name="connsiteX6" fmla="*/ 119724 w 217767"/>
                        <a:gd name="connsiteY6" fmla="*/ 593 h 318239"/>
                        <a:gd name="connsiteX7" fmla="*/ 18080 w 217767"/>
                        <a:gd name="connsiteY7" fmla="*/ 7025 h 318239"/>
                        <a:gd name="connsiteX0" fmla="*/ 18080 w 217767"/>
                        <a:gd name="connsiteY0" fmla="*/ 7025 h 346565"/>
                        <a:gd name="connsiteX1" fmla="*/ 27765 w 217767"/>
                        <a:gd name="connsiteY1" fmla="*/ 62873 h 346565"/>
                        <a:gd name="connsiteX2" fmla="*/ 71226 w 217767"/>
                        <a:gd name="connsiteY2" fmla="*/ 65008 h 346565"/>
                        <a:gd name="connsiteX3" fmla="*/ 93557 w 217767"/>
                        <a:gd name="connsiteY3" fmla="*/ 178171 h 346565"/>
                        <a:gd name="connsiteX4" fmla="*/ 169951 w 217767"/>
                        <a:gd name="connsiteY4" fmla="*/ 335966 h 346565"/>
                        <a:gd name="connsiteX5" fmla="*/ 179552 w 217767"/>
                        <a:gd name="connsiteY5" fmla="*/ 54118 h 346565"/>
                        <a:gd name="connsiteX6" fmla="*/ 119724 w 217767"/>
                        <a:gd name="connsiteY6" fmla="*/ 593 h 346565"/>
                        <a:gd name="connsiteX7" fmla="*/ 18080 w 217767"/>
                        <a:gd name="connsiteY7" fmla="*/ 7025 h 346565"/>
                        <a:gd name="connsiteX0" fmla="*/ 18080 w 217767"/>
                        <a:gd name="connsiteY0" fmla="*/ 7025 h 336344"/>
                        <a:gd name="connsiteX1" fmla="*/ 27765 w 217767"/>
                        <a:gd name="connsiteY1" fmla="*/ 62873 h 336344"/>
                        <a:gd name="connsiteX2" fmla="*/ 71226 w 217767"/>
                        <a:gd name="connsiteY2" fmla="*/ 65008 h 336344"/>
                        <a:gd name="connsiteX3" fmla="*/ 93557 w 217767"/>
                        <a:gd name="connsiteY3" fmla="*/ 178171 h 336344"/>
                        <a:gd name="connsiteX4" fmla="*/ 169951 w 217767"/>
                        <a:gd name="connsiteY4" fmla="*/ 335966 h 336344"/>
                        <a:gd name="connsiteX5" fmla="*/ 179552 w 217767"/>
                        <a:gd name="connsiteY5" fmla="*/ 54118 h 336344"/>
                        <a:gd name="connsiteX6" fmla="*/ 119724 w 217767"/>
                        <a:gd name="connsiteY6" fmla="*/ 593 h 336344"/>
                        <a:gd name="connsiteX7" fmla="*/ 18080 w 217767"/>
                        <a:gd name="connsiteY7" fmla="*/ 7025 h 336344"/>
                        <a:gd name="connsiteX0" fmla="*/ 18080 w 209579"/>
                        <a:gd name="connsiteY0" fmla="*/ 7025 h 321423"/>
                        <a:gd name="connsiteX1" fmla="*/ 27765 w 209579"/>
                        <a:gd name="connsiteY1" fmla="*/ 62873 h 321423"/>
                        <a:gd name="connsiteX2" fmla="*/ 71226 w 209579"/>
                        <a:gd name="connsiteY2" fmla="*/ 65008 h 321423"/>
                        <a:gd name="connsiteX3" fmla="*/ 93557 w 209579"/>
                        <a:gd name="connsiteY3" fmla="*/ 178171 h 321423"/>
                        <a:gd name="connsiteX4" fmla="*/ 156550 w 209579"/>
                        <a:gd name="connsiteY4" fmla="*/ 320889 h 321423"/>
                        <a:gd name="connsiteX5" fmla="*/ 179552 w 209579"/>
                        <a:gd name="connsiteY5" fmla="*/ 54118 h 321423"/>
                        <a:gd name="connsiteX6" fmla="*/ 119724 w 209579"/>
                        <a:gd name="connsiteY6" fmla="*/ 593 h 321423"/>
                        <a:gd name="connsiteX7" fmla="*/ 18080 w 209579"/>
                        <a:gd name="connsiteY7" fmla="*/ 7025 h 321423"/>
                        <a:gd name="connsiteX0" fmla="*/ 18080 w 204863"/>
                        <a:gd name="connsiteY0" fmla="*/ 7025 h 321423"/>
                        <a:gd name="connsiteX1" fmla="*/ 27765 w 204863"/>
                        <a:gd name="connsiteY1" fmla="*/ 62873 h 321423"/>
                        <a:gd name="connsiteX2" fmla="*/ 71226 w 204863"/>
                        <a:gd name="connsiteY2" fmla="*/ 65008 h 321423"/>
                        <a:gd name="connsiteX3" fmla="*/ 93557 w 204863"/>
                        <a:gd name="connsiteY3" fmla="*/ 178171 h 321423"/>
                        <a:gd name="connsiteX4" fmla="*/ 156550 w 204863"/>
                        <a:gd name="connsiteY4" fmla="*/ 320889 h 321423"/>
                        <a:gd name="connsiteX5" fmla="*/ 179552 w 204863"/>
                        <a:gd name="connsiteY5" fmla="*/ 54118 h 321423"/>
                        <a:gd name="connsiteX6" fmla="*/ 119724 w 204863"/>
                        <a:gd name="connsiteY6" fmla="*/ 593 h 321423"/>
                        <a:gd name="connsiteX7" fmla="*/ 18080 w 204863"/>
                        <a:gd name="connsiteY7" fmla="*/ 7025 h 321423"/>
                        <a:gd name="connsiteX0" fmla="*/ 18080 w 214961"/>
                        <a:gd name="connsiteY0" fmla="*/ 7025 h 321423"/>
                        <a:gd name="connsiteX1" fmla="*/ 27765 w 214961"/>
                        <a:gd name="connsiteY1" fmla="*/ 62873 h 321423"/>
                        <a:gd name="connsiteX2" fmla="*/ 71226 w 214961"/>
                        <a:gd name="connsiteY2" fmla="*/ 65008 h 321423"/>
                        <a:gd name="connsiteX3" fmla="*/ 93557 w 214961"/>
                        <a:gd name="connsiteY3" fmla="*/ 178171 h 321423"/>
                        <a:gd name="connsiteX4" fmla="*/ 156550 w 214961"/>
                        <a:gd name="connsiteY4" fmla="*/ 320889 h 321423"/>
                        <a:gd name="connsiteX5" fmla="*/ 179552 w 214961"/>
                        <a:gd name="connsiteY5" fmla="*/ 54118 h 321423"/>
                        <a:gd name="connsiteX6" fmla="*/ 119724 w 214961"/>
                        <a:gd name="connsiteY6" fmla="*/ 593 h 321423"/>
                        <a:gd name="connsiteX7" fmla="*/ 18080 w 214961"/>
                        <a:gd name="connsiteY7" fmla="*/ 7025 h 321423"/>
                        <a:gd name="connsiteX0" fmla="*/ 18080 w 207416"/>
                        <a:gd name="connsiteY0" fmla="*/ 7025 h 321423"/>
                        <a:gd name="connsiteX1" fmla="*/ 27765 w 207416"/>
                        <a:gd name="connsiteY1" fmla="*/ 62873 h 321423"/>
                        <a:gd name="connsiteX2" fmla="*/ 71226 w 207416"/>
                        <a:gd name="connsiteY2" fmla="*/ 65008 h 321423"/>
                        <a:gd name="connsiteX3" fmla="*/ 93557 w 207416"/>
                        <a:gd name="connsiteY3" fmla="*/ 178171 h 321423"/>
                        <a:gd name="connsiteX4" fmla="*/ 156550 w 207416"/>
                        <a:gd name="connsiteY4" fmla="*/ 320889 h 321423"/>
                        <a:gd name="connsiteX5" fmla="*/ 164475 w 207416"/>
                        <a:gd name="connsiteY5" fmla="*/ 75896 h 321423"/>
                        <a:gd name="connsiteX6" fmla="*/ 119724 w 207416"/>
                        <a:gd name="connsiteY6" fmla="*/ 593 h 321423"/>
                        <a:gd name="connsiteX7" fmla="*/ 18080 w 207416"/>
                        <a:gd name="connsiteY7" fmla="*/ 7025 h 321423"/>
                        <a:gd name="connsiteX0" fmla="*/ 18080 w 207416"/>
                        <a:gd name="connsiteY0" fmla="*/ 7025 h 321423"/>
                        <a:gd name="connsiteX1" fmla="*/ 27765 w 207416"/>
                        <a:gd name="connsiteY1" fmla="*/ 62873 h 321423"/>
                        <a:gd name="connsiteX2" fmla="*/ 71226 w 207416"/>
                        <a:gd name="connsiteY2" fmla="*/ 65008 h 321423"/>
                        <a:gd name="connsiteX3" fmla="*/ 93557 w 207416"/>
                        <a:gd name="connsiteY3" fmla="*/ 178171 h 321423"/>
                        <a:gd name="connsiteX4" fmla="*/ 156550 w 207416"/>
                        <a:gd name="connsiteY4" fmla="*/ 320889 h 321423"/>
                        <a:gd name="connsiteX5" fmla="*/ 164475 w 207416"/>
                        <a:gd name="connsiteY5" fmla="*/ 75896 h 321423"/>
                        <a:gd name="connsiteX6" fmla="*/ 119724 w 207416"/>
                        <a:gd name="connsiteY6" fmla="*/ 593 h 321423"/>
                        <a:gd name="connsiteX7" fmla="*/ 18080 w 207416"/>
                        <a:gd name="connsiteY7" fmla="*/ 7025 h 321423"/>
                        <a:gd name="connsiteX0" fmla="*/ 18080 w 207416"/>
                        <a:gd name="connsiteY0" fmla="*/ 7025 h 321423"/>
                        <a:gd name="connsiteX1" fmla="*/ 27765 w 207416"/>
                        <a:gd name="connsiteY1" fmla="*/ 62873 h 321423"/>
                        <a:gd name="connsiteX2" fmla="*/ 71226 w 207416"/>
                        <a:gd name="connsiteY2" fmla="*/ 65008 h 321423"/>
                        <a:gd name="connsiteX3" fmla="*/ 93557 w 207416"/>
                        <a:gd name="connsiteY3" fmla="*/ 178171 h 321423"/>
                        <a:gd name="connsiteX4" fmla="*/ 156550 w 207416"/>
                        <a:gd name="connsiteY4" fmla="*/ 320889 h 321423"/>
                        <a:gd name="connsiteX5" fmla="*/ 164475 w 207416"/>
                        <a:gd name="connsiteY5" fmla="*/ 75896 h 321423"/>
                        <a:gd name="connsiteX6" fmla="*/ 119724 w 207416"/>
                        <a:gd name="connsiteY6" fmla="*/ 593 h 321423"/>
                        <a:gd name="connsiteX7" fmla="*/ 18080 w 207416"/>
                        <a:gd name="connsiteY7" fmla="*/ 7025 h 321423"/>
                        <a:gd name="connsiteX0" fmla="*/ 18080 w 208081"/>
                        <a:gd name="connsiteY0" fmla="*/ 7025 h 321423"/>
                        <a:gd name="connsiteX1" fmla="*/ 27765 w 208081"/>
                        <a:gd name="connsiteY1" fmla="*/ 62873 h 321423"/>
                        <a:gd name="connsiteX2" fmla="*/ 71226 w 208081"/>
                        <a:gd name="connsiteY2" fmla="*/ 65008 h 321423"/>
                        <a:gd name="connsiteX3" fmla="*/ 93557 w 208081"/>
                        <a:gd name="connsiteY3" fmla="*/ 178171 h 321423"/>
                        <a:gd name="connsiteX4" fmla="*/ 156550 w 208081"/>
                        <a:gd name="connsiteY4" fmla="*/ 320889 h 321423"/>
                        <a:gd name="connsiteX5" fmla="*/ 164475 w 208081"/>
                        <a:gd name="connsiteY5" fmla="*/ 75896 h 321423"/>
                        <a:gd name="connsiteX6" fmla="*/ 119724 w 208081"/>
                        <a:gd name="connsiteY6" fmla="*/ 593 h 321423"/>
                        <a:gd name="connsiteX7" fmla="*/ 18080 w 208081"/>
                        <a:gd name="connsiteY7" fmla="*/ 7025 h 321423"/>
                        <a:gd name="connsiteX0" fmla="*/ 18080 w 208081"/>
                        <a:gd name="connsiteY0" fmla="*/ 7025 h 321150"/>
                        <a:gd name="connsiteX1" fmla="*/ 27765 w 208081"/>
                        <a:gd name="connsiteY1" fmla="*/ 62873 h 321150"/>
                        <a:gd name="connsiteX2" fmla="*/ 71226 w 208081"/>
                        <a:gd name="connsiteY2" fmla="*/ 65008 h 321150"/>
                        <a:gd name="connsiteX3" fmla="*/ 93557 w 208081"/>
                        <a:gd name="connsiteY3" fmla="*/ 178171 h 321150"/>
                        <a:gd name="connsiteX4" fmla="*/ 156550 w 208081"/>
                        <a:gd name="connsiteY4" fmla="*/ 320889 h 321150"/>
                        <a:gd name="connsiteX5" fmla="*/ 164475 w 208081"/>
                        <a:gd name="connsiteY5" fmla="*/ 75896 h 321150"/>
                        <a:gd name="connsiteX6" fmla="*/ 119724 w 208081"/>
                        <a:gd name="connsiteY6" fmla="*/ 593 h 321150"/>
                        <a:gd name="connsiteX7" fmla="*/ 18080 w 208081"/>
                        <a:gd name="connsiteY7" fmla="*/ 7025 h 321150"/>
                        <a:gd name="connsiteX0" fmla="*/ 18080 w 189529"/>
                        <a:gd name="connsiteY0" fmla="*/ 7025 h 321150"/>
                        <a:gd name="connsiteX1" fmla="*/ 27765 w 189529"/>
                        <a:gd name="connsiteY1" fmla="*/ 62873 h 321150"/>
                        <a:gd name="connsiteX2" fmla="*/ 71226 w 189529"/>
                        <a:gd name="connsiteY2" fmla="*/ 65008 h 321150"/>
                        <a:gd name="connsiteX3" fmla="*/ 93557 w 189529"/>
                        <a:gd name="connsiteY3" fmla="*/ 178171 h 321150"/>
                        <a:gd name="connsiteX4" fmla="*/ 156550 w 189529"/>
                        <a:gd name="connsiteY4" fmla="*/ 320889 h 321150"/>
                        <a:gd name="connsiteX5" fmla="*/ 164475 w 189529"/>
                        <a:gd name="connsiteY5" fmla="*/ 75896 h 321150"/>
                        <a:gd name="connsiteX6" fmla="*/ 119724 w 189529"/>
                        <a:gd name="connsiteY6" fmla="*/ 593 h 321150"/>
                        <a:gd name="connsiteX7" fmla="*/ 18080 w 189529"/>
                        <a:gd name="connsiteY7" fmla="*/ 7025 h 321150"/>
                        <a:gd name="connsiteX0" fmla="*/ 18080 w 190744"/>
                        <a:gd name="connsiteY0" fmla="*/ 7025 h 321150"/>
                        <a:gd name="connsiteX1" fmla="*/ 27765 w 190744"/>
                        <a:gd name="connsiteY1" fmla="*/ 62873 h 321150"/>
                        <a:gd name="connsiteX2" fmla="*/ 71226 w 190744"/>
                        <a:gd name="connsiteY2" fmla="*/ 65008 h 321150"/>
                        <a:gd name="connsiteX3" fmla="*/ 93557 w 190744"/>
                        <a:gd name="connsiteY3" fmla="*/ 178171 h 321150"/>
                        <a:gd name="connsiteX4" fmla="*/ 156550 w 190744"/>
                        <a:gd name="connsiteY4" fmla="*/ 320889 h 321150"/>
                        <a:gd name="connsiteX5" fmla="*/ 169501 w 190744"/>
                        <a:gd name="connsiteY5" fmla="*/ 94323 h 321150"/>
                        <a:gd name="connsiteX6" fmla="*/ 119724 w 190744"/>
                        <a:gd name="connsiteY6" fmla="*/ 593 h 321150"/>
                        <a:gd name="connsiteX7" fmla="*/ 18080 w 190744"/>
                        <a:gd name="connsiteY7" fmla="*/ 7025 h 321150"/>
                        <a:gd name="connsiteX0" fmla="*/ 18080 w 190744"/>
                        <a:gd name="connsiteY0" fmla="*/ 7025 h 321150"/>
                        <a:gd name="connsiteX1" fmla="*/ 27765 w 190744"/>
                        <a:gd name="connsiteY1" fmla="*/ 62873 h 321150"/>
                        <a:gd name="connsiteX2" fmla="*/ 71226 w 190744"/>
                        <a:gd name="connsiteY2" fmla="*/ 65008 h 321150"/>
                        <a:gd name="connsiteX3" fmla="*/ 93557 w 190744"/>
                        <a:gd name="connsiteY3" fmla="*/ 178171 h 321150"/>
                        <a:gd name="connsiteX4" fmla="*/ 156550 w 190744"/>
                        <a:gd name="connsiteY4" fmla="*/ 320889 h 321150"/>
                        <a:gd name="connsiteX5" fmla="*/ 169501 w 190744"/>
                        <a:gd name="connsiteY5" fmla="*/ 94323 h 321150"/>
                        <a:gd name="connsiteX6" fmla="*/ 119724 w 190744"/>
                        <a:gd name="connsiteY6" fmla="*/ 593 h 321150"/>
                        <a:gd name="connsiteX7" fmla="*/ 18080 w 190744"/>
                        <a:gd name="connsiteY7" fmla="*/ 7025 h 321150"/>
                        <a:gd name="connsiteX0" fmla="*/ 18080 w 190744"/>
                        <a:gd name="connsiteY0" fmla="*/ 5497 h 319622"/>
                        <a:gd name="connsiteX1" fmla="*/ 27765 w 190744"/>
                        <a:gd name="connsiteY1" fmla="*/ 61345 h 319622"/>
                        <a:gd name="connsiteX2" fmla="*/ 71226 w 190744"/>
                        <a:gd name="connsiteY2" fmla="*/ 63480 h 319622"/>
                        <a:gd name="connsiteX3" fmla="*/ 93557 w 190744"/>
                        <a:gd name="connsiteY3" fmla="*/ 176643 h 319622"/>
                        <a:gd name="connsiteX4" fmla="*/ 156550 w 190744"/>
                        <a:gd name="connsiteY4" fmla="*/ 319361 h 319622"/>
                        <a:gd name="connsiteX5" fmla="*/ 169501 w 190744"/>
                        <a:gd name="connsiteY5" fmla="*/ 92795 h 319622"/>
                        <a:gd name="connsiteX6" fmla="*/ 116373 w 190744"/>
                        <a:gd name="connsiteY6" fmla="*/ 7441 h 319622"/>
                        <a:gd name="connsiteX7" fmla="*/ 18080 w 190744"/>
                        <a:gd name="connsiteY7" fmla="*/ 5497 h 319622"/>
                        <a:gd name="connsiteX0" fmla="*/ 35931 w 183466"/>
                        <a:gd name="connsiteY0" fmla="*/ 5270 h 321070"/>
                        <a:gd name="connsiteX1" fmla="*/ 20487 w 183466"/>
                        <a:gd name="connsiteY1" fmla="*/ 62793 h 321070"/>
                        <a:gd name="connsiteX2" fmla="*/ 63948 w 183466"/>
                        <a:gd name="connsiteY2" fmla="*/ 64928 h 321070"/>
                        <a:gd name="connsiteX3" fmla="*/ 86279 w 183466"/>
                        <a:gd name="connsiteY3" fmla="*/ 178091 h 321070"/>
                        <a:gd name="connsiteX4" fmla="*/ 149272 w 183466"/>
                        <a:gd name="connsiteY4" fmla="*/ 320809 h 321070"/>
                        <a:gd name="connsiteX5" fmla="*/ 162223 w 183466"/>
                        <a:gd name="connsiteY5" fmla="*/ 94243 h 321070"/>
                        <a:gd name="connsiteX6" fmla="*/ 109095 w 183466"/>
                        <a:gd name="connsiteY6" fmla="*/ 8889 h 321070"/>
                        <a:gd name="connsiteX7" fmla="*/ 35931 w 183466"/>
                        <a:gd name="connsiteY7" fmla="*/ 5270 h 321070"/>
                        <a:gd name="connsiteX0" fmla="*/ 19899 w 167434"/>
                        <a:gd name="connsiteY0" fmla="*/ 5270 h 321070"/>
                        <a:gd name="connsiteX1" fmla="*/ 4455 w 167434"/>
                        <a:gd name="connsiteY1" fmla="*/ 62793 h 321070"/>
                        <a:gd name="connsiteX2" fmla="*/ 47916 w 167434"/>
                        <a:gd name="connsiteY2" fmla="*/ 64928 h 321070"/>
                        <a:gd name="connsiteX3" fmla="*/ 70247 w 167434"/>
                        <a:gd name="connsiteY3" fmla="*/ 178091 h 321070"/>
                        <a:gd name="connsiteX4" fmla="*/ 133240 w 167434"/>
                        <a:gd name="connsiteY4" fmla="*/ 320809 h 321070"/>
                        <a:gd name="connsiteX5" fmla="*/ 146191 w 167434"/>
                        <a:gd name="connsiteY5" fmla="*/ 94243 h 321070"/>
                        <a:gd name="connsiteX6" fmla="*/ 93063 w 167434"/>
                        <a:gd name="connsiteY6" fmla="*/ 8889 h 321070"/>
                        <a:gd name="connsiteX7" fmla="*/ 19899 w 167434"/>
                        <a:gd name="connsiteY7" fmla="*/ 5270 h 321070"/>
                        <a:gd name="connsiteX0" fmla="*/ 30372 w 166181"/>
                        <a:gd name="connsiteY0" fmla="*/ 4870 h 324020"/>
                        <a:gd name="connsiteX1" fmla="*/ 3202 w 166181"/>
                        <a:gd name="connsiteY1" fmla="*/ 65743 h 324020"/>
                        <a:gd name="connsiteX2" fmla="*/ 46663 w 166181"/>
                        <a:gd name="connsiteY2" fmla="*/ 67878 h 324020"/>
                        <a:gd name="connsiteX3" fmla="*/ 68994 w 166181"/>
                        <a:gd name="connsiteY3" fmla="*/ 181041 h 324020"/>
                        <a:gd name="connsiteX4" fmla="*/ 131987 w 166181"/>
                        <a:gd name="connsiteY4" fmla="*/ 323759 h 324020"/>
                        <a:gd name="connsiteX5" fmla="*/ 144938 w 166181"/>
                        <a:gd name="connsiteY5" fmla="*/ 97193 h 324020"/>
                        <a:gd name="connsiteX6" fmla="*/ 91810 w 166181"/>
                        <a:gd name="connsiteY6" fmla="*/ 11839 h 324020"/>
                        <a:gd name="connsiteX7" fmla="*/ 30372 w 166181"/>
                        <a:gd name="connsiteY7" fmla="*/ 4870 h 324020"/>
                        <a:gd name="connsiteX0" fmla="*/ 30372 w 166181"/>
                        <a:gd name="connsiteY0" fmla="*/ 446 h 319596"/>
                        <a:gd name="connsiteX1" fmla="*/ 3202 w 166181"/>
                        <a:gd name="connsiteY1" fmla="*/ 61319 h 319596"/>
                        <a:gd name="connsiteX2" fmla="*/ 46663 w 166181"/>
                        <a:gd name="connsiteY2" fmla="*/ 63454 h 319596"/>
                        <a:gd name="connsiteX3" fmla="*/ 68994 w 166181"/>
                        <a:gd name="connsiteY3" fmla="*/ 176617 h 319596"/>
                        <a:gd name="connsiteX4" fmla="*/ 131987 w 166181"/>
                        <a:gd name="connsiteY4" fmla="*/ 319335 h 319596"/>
                        <a:gd name="connsiteX5" fmla="*/ 144938 w 166181"/>
                        <a:gd name="connsiteY5" fmla="*/ 92769 h 319596"/>
                        <a:gd name="connsiteX6" fmla="*/ 91810 w 166181"/>
                        <a:gd name="connsiteY6" fmla="*/ 7415 h 319596"/>
                        <a:gd name="connsiteX7" fmla="*/ 30372 w 166181"/>
                        <a:gd name="connsiteY7" fmla="*/ 446 h 319596"/>
                        <a:gd name="connsiteX0" fmla="*/ 30372 w 166181"/>
                        <a:gd name="connsiteY0" fmla="*/ 446 h 319596"/>
                        <a:gd name="connsiteX1" fmla="*/ 3202 w 166181"/>
                        <a:gd name="connsiteY1" fmla="*/ 46242 h 319596"/>
                        <a:gd name="connsiteX2" fmla="*/ 46663 w 166181"/>
                        <a:gd name="connsiteY2" fmla="*/ 63454 h 319596"/>
                        <a:gd name="connsiteX3" fmla="*/ 68994 w 166181"/>
                        <a:gd name="connsiteY3" fmla="*/ 176617 h 319596"/>
                        <a:gd name="connsiteX4" fmla="*/ 131987 w 166181"/>
                        <a:gd name="connsiteY4" fmla="*/ 319335 h 319596"/>
                        <a:gd name="connsiteX5" fmla="*/ 144938 w 166181"/>
                        <a:gd name="connsiteY5" fmla="*/ 92769 h 319596"/>
                        <a:gd name="connsiteX6" fmla="*/ 91810 w 166181"/>
                        <a:gd name="connsiteY6" fmla="*/ 7415 h 319596"/>
                        <a:gd name="connsiteX7" fmla="*/ 30372 w 166181"/>
                        <a:gd name="connsiteY7" fmla="*/ 446 h 319596"/>
                        <a:gd name="connsiteX0" fmla="*/ 50950 w 186759"/>
                        <a:gd name="connsiteY0" fmla="*/ 446 h 319596"/>
                        <a:gd name="connsiteX1" fmla="*/ 2092 w 186759"/>
                        <a:gd name="connsiteY1" fmla="*/ 33550 h 319596"/>
                        <a:gd name="connsiteX2" fmla="*/ 67241 w 186759"/>
                        <a:gd name="connsiteY2" fmla="*/ 63454 h 319596"/>
                        <a:gd name="connsiteX3" fmla="*/ 89572 w 186759"/>
                        <a:gd name="connsiteY3" fmla="*/ 176617 h 319596"/>
                        <a:gd name="connsiteX4" fmla="*/ 152565 w 186759"/>
                        <a:gd name="connsiteY4" fmla="*/ 319335 h 319596"/>
                        <a:gd name="connsiteX5" fmla="*/ 165516 w 186759"/>
                        <a:gd name="connsiteY5" fmla="*/ 92769 h 319596"/>
                        <a:gd name="connsiteX6" fmla="*/ 112388 w 186759"/>
                        <a:gd name="connsiteY6" fmla="*/ 7415 h 319596"/>
                        <a:gd name="connsiteX7" fmla="*/ 50950 w 186759"/>
                        <a:gd name="connsiteY7" fmla="*/ 446 h 319596"/>
                        <a:gd name="connsiteX0" fmla="*/ 50950 w 186759"/>
                        <a:gd name="connsiteY0" fmla="*/ 446 h 319596"/>
                        <a:gd name="connsiteX1" fmla="*/ 2092 w 186759"/>
                        <a:gd name="connsiteY1" fmla="*/ 33550 h 319596"/>
                        <a:gd name="connsiteX2" fmla="*/ 67241 w 186759"/>
                        <a:gd name="connsiteY2" fmla="*/ 63454 h 319596"/>
                        <a:gd name="connsiteX3" fmla="*/ 89572 w 186759"/>
                        <a:gd name="connsiteY3" fmla="*/ 176617 h 319596"/>
                        <a:gd name="connsiteX4" fmla="*/ 152565 w 186759"/>
                        <a:gd name="connsiteY4" fmla="*/ 319335 h 319596"/>
                        <a:gd name="connsiteX5" fmla="*/ 165516 w 186759"/>
                        <a:gd name="connsiteY5" fmla="*/ 92769 h 319596"/>
                        <a:gd name="connsiteX6" fmla="*/ 112388 w 186759"/>
                        <a:gd name="connsiteY6" fmla="*/ 7415 h 319596"/>
                        <a:gd name="connsiteX7" fmla="*/ 50950 w 186759"/>
                        <a:gd name="connsiteY7" fmla="*/ 446 h 319596"/>
                        <a:gd name="connsiteX0" fmla="*/ 48869 w 184678"/>
                        <a:gd name="connsiteY0" fmla="*/ 446 h 319596"/>
                        <a:gd name="connsiteX1" fmla="*/ 11 w 184678"/>
                        <a:gd name="connsiteY1" fmla="*/ 33550 h 319596"/>
                        <a:gd name="connsiteX2" fmla="*/ 65160 w 184678"/>
                        <a:gd name="connsiteY2" fmla="*/ 63454 h 319596"/>
                        <a:gd name="connsiteX3" fmla="*/ 87491 w 184678"/>
                        <a:gd name="connsiteY3" fmla="*/ 176617 h 319596"/>
                        <a:gd name="connsiteX4" fmla="*/ 150484 w 184678"/>
                        <a:gd name="connsiteY4" fmla="*/ 319335 h 319596"/>
                        <a:gd name="connsiteX5" fmla="*/ 163435 w 184678"/>
                        <a:gd name="connsiteY5" fmla="*/ 92769 h 319596"/>
                        <a:gd name="connsiteX6" fmla="*/ 110307 w 184678"/>
                        <a:gd name="connsiteY6" fmla="*/ 7415 h 319596"/>
                        <a:gd name="connsiteX7" fmla="*/ 48869 w 184678"/>
                        <a:gd name="connsiteY7" fmla="*/ 446 h 319596"/>
                        <a:gd name="connsiteX0" fmla="*/ 43115 w 184679"/>
                        <a:gd name="connsiteY0" fmla="*/ 351 h 325587"/>
                        <a:gd name="connsiteX1" fmla="*/ 12 w 184679"/>
                        <a:gd name="connsiteY1" fmla="*/ 39541 h 325587"/>
                        <a:gd name="connsiteX2" fmla="*/ 65161 w 184679"/>
                        <a:gd name="connsiteY2" fmla="*/ 69445 h 325587"/>
                        <a:gd name="connsiteX3" fmla="*/ 87492 w 184679"/>
                        <a:gd name="connsiteY3" fmla="*/ 182608 h 325587"/>
                        <a:gd name="connsiteX4" fmla="*/ 150485 w 184679"/>
                        <a:gd name="connsiteY4" fmla="*/ 325326 h 325587"/>
                        <a:gd name="connsiteX5" fmla="*/ 163436 w 184679"/>
                        <a:gd name="connsiteY5" fmla="*/ 98760 h 325587"/>
                        <a:gd name="connsiteX6" fmla="*/ 110308 w 184679"/>
                        <a:gd name="connsiteY6" fmla="*/ 13406 h 325587"/>
                        <a:gd name="connsiteX7" fmla="*/ 43115 w 184679"/>
                        <a:gd name="connsiteY7" fmla="*/ 351 h 325587"/>
                        <a:gd name="connsiteX0" fmla="*/ 43115 w 184679"/>
                        <a:gd name="connsiteY0" fmla="*/ 565 h 325801"/>
                        <a:gd name="connsiteX1" fmla="*/ 12 w 184679"/>
                        <a:gd name="connsiteY1" fmla="*/ 39755 h 325801"/>
                        <a:gd name="connsiteX2" fmla="*/ 65161 w 184679"/>
                        <a:gd name="connsiteY2" fmla="*/ 69659 h 325801"/>
                        <a:gd name="connsiteX3" fmla="*/ 87492 w 184679"/>
                        <a:gd name="connsiteY3" fmla="*/ 182822 h 325801"/>
                        <a:gd name="connsiteX4" fmla="*/ 150485 w 184679"/>
                        <a:gd name="connsiteY4" fmla="*/ 325540 h 325801"/>
                        <a:gd name="connsiteX5" fmla="*/ 163436 w 184679"/>
                        <a:gd name="connsiteY5" fmla="*/ 98974 h 325801"/>
                        <a:gd name="connsiteX6" fmla="*/ 102318 w 184679"/>
                        <a:gd name="connsiteY6" fmla="*/ 2732 h 325801"/>
                        <a:gd name="connsiteX7" fmla="*/ 43115 w 184679"/>
                        <a:gd name="connsiteY7" fmla="*/ 565 h 325801"/>
                        <a:gd name="connsiteX0" fmla="*/ 43115 w 184679"/>
                        <a:gd name="connsiteY0" fmla="*/ 565 h 325801"/>
                        <a:gd name="connsiteX1" fmla="*/ 12 w 184679"/>
                        <a:gd name="connsiteY1" fmla="*/ 39755 h 325801"/>
                        <a:gd name="connsiteX2" fmla="*/ 66165 w 184679"/>
                        <a:gd name="connsiteY2" fmla="*/ 93150 h 325801"/>
                        <a:gd name="connsiteX3" fmla="*/ 87492 w 184679"/>
                        <a:gd name="connsiteY3" fmla="*/ 182822 h 325801"/>
                        <a:gd name="connsiteX4" fmla="*/ 150485 w 184679"/>
                        <a:gd name="connsiteY4" fmla="*/ 325540 h 325801"/>
                        <a:gd name="connsiteX5" fmla="*/ 163436 w 184679"/>
                        <a:gd name="connsiteY5" fmla="*/ 98974 h 325801"/>
                        <a:gd name="connsiteX6" fmla="*/ 102318 w 184679"/>
                        <a:gd name="connsiteY6" fmla="*/ 2732 h 325801"/>
                        <a:gd name="connsiteX7" fmla="*/ 43115 w 184679"/>
                        <a:gd name="connsiteY7" fmla="*/ 565 h 325801"/>
                        <a:gd name="connsiteX0" fmla="*/ 43115 w 184679"/>
                        <a:gd name="connsiteY0" fmla="*/ 565 h 325801"/>
                        <a:gd name="connsiteX1" fmla="*/ 12 w 184679"/>
                        <a:gd name="connsiteY1" fmla="*/ 39755 h 325801"/>
                        <a:gd name="connsiteX2" fmla="*/ 57843 w 184679"/>
                        <a:gd name="connsiteY2" fmla="*/ 94103 h 325801"/>
                        <a:gd name="connsiteX3" fmla="*/ 87492 w 184679"/>
                        <a:gd name="connsiteY3" fmla="*/ 182822 h 325801"/>
                        <a:gd name="connsiteX4" fmla="*/ 150485 w 184679"/>
                        <a:gd name="connsiteY4" fmla="*/ 325540 h 325801"/>
                        <a:gd name="connsiteX5" fmla="*/ 163436 w 184679"/>
                        <a:gd name="connsiteY5" fmla="*/ 98974 h 325801"/>
                        <a:gd name="connsiteX6" fmla="*/ 102318 w 184679"/>
                        <a:gd name="connsiteY6" fmla="*/ 2732 h 325801"/>
                        <a:gd name="connsiteX7" fmla="*/ 43115 w 184679"/>
                        <a:gd name="connsiteY7" fmla="*/ 565 h 325801"/>
                        <a:gd name="connsiteX0" fmla="*/ 43115 w 184679"/>
                        <a:gd name="connsiteY0" fmla="*/ 565 h 325801"/>
                        <a:gd name="connsiteX1" fmla="*/ 12 w 184679"/>
                        <a:gd name="connsiteY1" fmla="*/ 39755 h 325801"/>
                        <a:gd name="connsiteX2" fmla="*/ 57843 w 184679"/>
                        <a:gd name="connsiteY2" fmla="*/ 94103 h 325801"/>
                        <a:gd name="connsiteX3" fmla="*/ 87492 w 184679"/>
                        <a:gd name="connsiteY3" fmla="*/ 182822 h 325801"/>
                        <a:gd name="connsiteX4" fmla="*/ 150485 w 184679"/>
                        <a:gd name="connsiteY4" fmla="*/ 325540 h 325801"/>
                        <a:gd name="connsiteX5" fmla="*/ 163436 w 184679"/>
                        <a:gd name="connsiteY5" fmla="*/ 98974 h 325801"/>
                        <a:gd name="connsiteX6" fmla="*/ 102318 w 184679"/>
                        <a:gd name="connsiteY6" fmla="*/ 2732 h 325801"/>
                        <a:gd name="connsiteX7" fmla="*/ 43115 w 184679"/>
                        <a:gd name="connsiteY7" fmla="*/ 565 h 325801"/>
                        <a:gd name="connsiteX0" fmla="*/ 50344 w 184678"/>
                        <a:gd name="connsiteY0" fmla="*/ 2067 h 323073"/>
                        <a:gd name="connsiteX1" fmla="*/ 11 w 184678"/>
                        <a:gd name="connsiteY1" fmla="*/ 37027 h 323073"/>
                        <a:gd name="connsiteX2" fmla="*/ 57842 w 184678"/>
                        <a:gd name="connsiteY2" fmla="*/ 91375 h 323073"/>
                        <a:gd name="connsiteX3" fmla="*/ 87491 w 184678"/>
                        <a:gd name="connsiteY3" fmla="*/ 180094 h 323073"/>
                        <a:gd name="connsiteX4" fmla="*/ 150484 w 184678"/>
                        <a:gd name="connsiteY4" fmla="*/ 322812 h 323073"/>
                        <a:gd name="connsiteX5" fmla="*/ 163435 w 184678"/>
                        <a:gd name="connsiteY5" fmla="*/ 96246 h 323073"/>
                        <a:gd name="connsiteX6" fmla="*/ 102317 w 184678"/>
                        <a:gd name="connsiteY6" fmla="*/ 4 h 323073"/>
                        <a:gd name="connsiteX7" fmla="*/ 50344 w 184678"/>
                        <a:gd name="connsiteY7" fmla="*/ 2067 h 323073"/>
                        <a:gd name="connsiteX0" fmla="*/ 50333 w 184667"/>
                        <a:gd name="connsiteY0" fmla="*/ 2067 h 323073"/>
                        <a:gd name="connsiteX1" fmla="*/ 0 w 184667"/>
                        <a:gd name="connsiteY1" fmla="*/ 37027 h 323073"/>
                        <a:gd name="connsiteX2" fmla="*/ 57831 w 184667"/>
                        <a:gd name="connsiteY2" fmla="*/ 91375 h 323073"/>
                        <a:gd name="connsiteX3" fmla="*/ 87480 w 184667"/>
                        <a:gd name="connsiteY3" fmla="*/ 180094 h 323073"/>
                        <a:gd name="connsiteX4" fmla="*/ 150473 w 184667"/>
                        <a:gd name="connsiteY4" fmla="*/ 322812 h 323073"/>
                        <a:gd name="connsiteX5" fmla="*/ 163424 w 184667"/>
                        <a:gd name="connsiteY5" fmla="*/ 96246 h 323073"/>
                        <a:gd name="connsiteX6" fmla="*/ 102306 w 184667"/>
                        <a:gd name="connsiteY6" fmla="*/ 4 h 323073"/>
                        <a:gd name="connsiteX7" fmla="*/ 50333 w 184667"/>
                        <a:gd name="connsiteY7" fmla="*/ 2067 h 323073"/>
                        <a:gd name="connsiteX0" fmla="*/ 50333 w 184667"/>
                        <a:gd name="connsiteY0" fmla="*/ 2067 h 323073"/>
                        <a:gd name="connsiteX1" fmla="*/ 0 w 184667"/>
                        <a:gd name="connsiteY1" fmla="*/ 37027 h 323073"/>
                        <a:gd name="connsiteX2" fmla="*/ 57831 w 184667"/>
                        <a:gd name="connsiteY2" fmla="*/ 91375 h 323073"/>
                        <a:gd name="connsiteX3" fmla="*/ 87480 w 184667"/>
                        <a:gd name="connsiteY3" fmla="*/ 180094 h 323073"/>
                        <a:gd name="connsiteX4" fmla="*/ 150473 w 184667"/>
                        <a:gd name="connsiteY4" fmla="*/ 322812 h 323073"/>
                        <a:gd name="connsiteX5" fmla="*/ 163424 w 184667"/>
                        <a:gd name="connsiteY5" fmla="*/ 96246 h 323073"/>
                        <a:gd name="connsiteX6" fmla="*/ 102306 w 184667"/>
                        <a:gd name="connsiteY6" fmla="*/ 4 h 323073"/>
                        <a:gd name="connsiteX7" fmla="*/ 50333 w 184667"/>
                        <a:gd name="connsiteY7" fmla="*/ 2067 h 3230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84667" h="323073">
                          <a:moveTo>
                            <a:pt x="50333" y="2067"/>
                          </a:moveTo>
                          <a:cubicBezTo>
                            <a:pt x="40924" y="2148"/>
                            <a:pt x="6459" y="2512"/>
                            <a:pt x="0" y="37027"/>
                          </a:cubicBezTo>
                          <a:cubicBezTo>
                            <a:pt x="4793" y="75912"/>
                            <a:pt x="36115" y="81407"/>
                            <a:pt x="57831" y="91375"/>
                          </a:cubicBezTo>
                          <a:cubicBezTo>
                            <a:pt x="75090" y="146019"/>
                            <a:pt x="60819" y="121233"/>
                            <a:pt x="87480" y="180094"/>
                          </a:cubicBezTo>
                          <a:cubicBezTo>
                            <a:pt x="54797" y="299561"/>
                            <a:pt x="102237" y="326098"/>
                            <a:pt x="150473" y="322812"/>
                          </a:cubicBezTo>
                          <a:cubicBezTo>
                            <a:pt x="229902" y="298936"/>
                            <a:pt x="143292" y="220657"/>
                            <a:pt x="163424" y="96246"/>
                          </a:cubicBezTo>
                          <a:cubicBezTo>
                            <a:pt x="169856" y="67989"/>
                            <a:pt x="150472" y="-585"/>
                            <a:pt x="102306" y="4"/>
                          </a:cubicBezTo>
                          <a:cubicBezTo>
                            <a:pt x="69267" y="10151"/>
                            <a:pt x="85239" y="-1629"/>
                            <a:pt x="50333" y="2067"/>
                          </a:cubicBezTo>
                          <a:close/>
                        </a:path>
                      </a:pathLst>
                    </a:custGeom>
                    <a:solidFill>
                      <a:srgbClr val="31261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solidFill>
                            <a:srgbClr val="F07C8D">
                              <a:alpha val="0"/>
                            </a:srgbClr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3965454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</TotalTime>
  <Words>3265</Words>
  <Application>Microsoft Office PowerPoint</Application>
  <PresentationFormat>와이드스크린</PresentationFormat>
  <Paragraphs>495</Paragraphs>
  <Slides>1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2" baseType="lpstr">
      <vt:lpstr>Noto Sans KR</vt:lpstr>
      <vt:lpstr>Pretendard</vt:lpstr>
      <vt:lpstr>Pretendard Medium</vt:lpstr>
      <vt:lpstr>Pretendard SemiBold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임 진현</dc:creator>
  <cp:lastModifiedBy>임 진현</cp:lastModifiedBy>
  <cp:revision>29</cp:revision>
  <dcterms:created xsi:type="dcterms:W3CDTF">2026-01-11T12:56:14Z</dcterms:created>
  <dcterms:modified xsi:type="dcterms:W3CDTF">2026-02-24T18:50:47Z</dcterms:modified>
</cp:coreProperties>
</file>